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68" r:id="rId5"/>
    <p:sldId id="269" r:id="rId6"/>
    <p:sldId id="270" r:id="rId7"/>
    <p:sldId id="273" r:id="rId8"/>
    <p:sldId id="274" r:id="rId9"/>
    <p:sldId id="275" r:id="rId10"/>
    <p:sldId id="276" r:id="rId11"/>
    <p:sldId id="277" r:id="rId12"/>
    <p:sldId id="271" r:id="rId13"/>
    <p:sldId id="264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13"/>
    <p:restoredTop sz="94667"/>
  </p:normalViewPr>
  <p:slideViewPr>
    <p:cSldViewPr snapToGrid="0" snapToObjects="1">
      <p:cViewPr varScale="1">
        <p:scale>
          <a:sx n="115" d="100"/>
          <a:sy n="115" d="100"/>
        </p:scale>
        <p:origin x="200" y="10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8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2.svg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16.svg"/><Relationship Id="rId9" Type="http://schemas.openxmlformats.org/officeDocument/2006/relationships/image" Target="../media/image23.png"/><Relationship Id="rId1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8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2.svg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16.svg"/><Relationship Id="rId9" Type="http://schemas.openxmlformats.org/officeDocument/2006/relationships/image" Target="../media/image23.png"/><Relationship Id="rId1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0EE9E-3440-4ECD-A037-DFC749807AAA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40398C1D-E8BD-497A-B1CA-0949761D415B}">
      <dgm:prSet/>
      <dgm:spPr/>
      <dgm:t>
        <a:bodyPr/>
        <a:lstStyle/>
        <a:p>
          <a:r>
            <a:rPr lang="en-US" b="0" i="0" dirty="0"/>
            <a:t>Introduction to Apache </a:t>
          </a:r>
          <a:r>
            <a:rPr lang="en-US" b="0" i="0" dirty="0" err="1"/>
            <a:t>Solr</a:t>
          </a:r>
          <a:endParaRPr lang="en-US" dirty="0"/>
        </a:p>
      </dgm:t>
    </dgm:pt>
    <dgm:pt modelId="{042AE978-7BEC-4C1F-AD7B-21105C598914}" type="parTrans" cxnId="{AA8A16AD-AEEB-41C5-AA23-3A5BFAB58AC9}">
      <dgm:prSet/>
      <dgm:spPr/>
      <dgm:t>
        <a:bodyPr/>
        <a:lstStyle/>
        <a:p>
          <a:endParaRPr lang="en-US"/>
        </a:p>
      </dgm:t>
    </dgm:pt>
    <dgm:pt modelId="{96DD5D30-2E45-4ADD-AD3C-266221C23E5A}" type="sibTrans" cxnId="{AA8A16AD-AEEB-41C5-AA23-3A5BFAB58AC9}">
      <dgm:prSet/>
      <dgm:spPr/>
      <dgm:t>
        <a:bodyPr/>
        <a:lstStyle/>
        <a:p>
          <a:endParaRPr lang="en-US"/>
        </a:p>
      </dgm:t>
    </dgm:pt>
    <dgm:pt modelId="{73CDB4F3-B2E2-42FB-B3CE-AD05F187150D}">
      <dgm:prSet/>
      <dgm:spPr/>
      <dgm:t>
        <a:bodyPr/>
        <a:lstStyle/>
        <a:p>
          <a:r>
            <a:rPr lang="en-US" b="0" i="0"/>
            <a:t>Apache Solr and Search Analytics</a:t>
          </a:r>
          <a:endParaRPr lang="en-US"/>
        </a:p>
      </dgm:t>
    </dgm:pt>
    <dgm:pt modelId="{7DCC2DCD-BD72-4D34-8EF6-2E9EB904DC19}" type="parTrans" cxnId="{98757C13-909D-4A5B-891F-34C4EABE89E6}">
      <dgm:prSet/>
      <dgm:spPr/>
      <dgm:t>
        <a:bodyPr/>
        <a:lstStyle/>
        <a:p>
          <a:endParaRPr lang="en-US"/>
        </a:p>
      </dgm:t>
    </dgm:pt>
    <dgm:pt modelId="{704614F8-9D7F-4CD3-B556-E7315364BC83}" type="sibTrans" cxnId="{98757C13-909D-4A5B-891F-34C4EABE89E6}">
      <dgm:prSet/>
      <dgm:spPr/>
      <dgm:t>
        <a:bodyPr/>
        <a:lstStyle/>
        <a:p>
          <a:endParaRPr lang="en-US"/>
        </a:p>
      </dgm:t>
    </dgm:pt>
    <dgm:pt modelId="{5D5910E3-391F-494B-9474-DFF28A44DC92}">
      <dgm:prSet/>
      <dgm:spPr/>
      <dgm:t>
        <a:bodyPr/>
        <a:lstStyle/>
        <a:p>
          <a:r>
            <a:rPr lang="en-US" b="0" i="0"/>
            <a:t>Indexing and Querying Data with Solr</a:t>
          </a:r>
          <a:endParaRPr lang="en-US"/>
        </a:p>
      </dgm:t>
    </dgm:pt>
    <dgm:pt modelId="{205E4AEF-36A5-4EB9-9E60-7414415A8061}" type="parTrans" cxnId="{326C20F1-0E5C-4E11-8F26-2B824BA262E4}">
      <dgm:prSet/>
      <dgm:spPr/>
      <dgm:t>
        <a:bodyPr/>
        <a:lstStyle/>
        <a:p>
          <a:endParaRPr lang="en-US"/>
        </a:p>
      </dgm:t>
    </dgm:pt>
    <dgm:pt modelId="{F6F72624-BFEB-4F48-8BF4-C5B9E1F2C925}" type="sibTrans" cxnId="{326C20F1-0E5C-4E11-8F26-2B824BA262E4}">
      <dgm:prSet/>
      <dgm:spPr/>
      <dgm:t>
        <a:bodyPr/>
        <a:lstStyle/>
        <a:p>
          <a:endParaRPr lang="en-US"/>
        </a:p>
      </dgm:t>
    </dgm:pt>
    <dgm:pt modelId="{52A7B949-FBB3-49CA-BDB7-D40A3CE6CBDC}">
      <dgm:prSet/>
      <dgm:spPr/>
      <dgm:t>
        <a:bodyPr/>
        <a:lstStyle/>
        <a:p>
          <a:r>
            <a:rPr lang="en-US" b="0" i="0"/>
            <a:t>Faceted Search and Filtering in Solr</a:t>
          </a:r>
          <a:endParaRPr lang="en-US"/>
        </a:p>
      </dgm:t>
    </dgm:pt>
    <dgm:pt modelId="{855A8238-39CC-49B1-BC4E-A903CC93F0EB}" type="parTrans" cxnId="{AF423B90-2FED-4800-9E06-D44A8BC20E80}">
      <dgm:prSet/>
      <dgm:spPr/>
      <dgm:t>
        <a:bodyPr/>
        <a:lstStyle/>
        <a:p>
          <a:endParaRPr lang="en-US"/>
        </a:p>
      </dgm:t>
    </dgm:pt>
    <dgm:pt modelId="{456AE68A-6855-434E-A915-0AB4EB5AFCC3}" type="sibTrans" cxnId="{AF423B90-2FED-4800-9E06-D44A8BC20E80}">
      <dgm:prSet/>
      <dgm:spPr/>
      <dgm:t>
        <a:bodyPr/>
        <a:lstStyle/>
        <a:p>
          <a:endParaRPr lang="en-US"/>
        </a:p>
      </dgm:t>
    </dgm:pt>
    <dgm:pt modelId="{323A923C-DDAB-411E-A9A2-30156A3B8B04}">
      <dgm:prSet/>
      <dgm:spPr/>
      <dgm:t>
        <a:bodyPr/>
        <a:lstStyle/>
        <a:p>
          <a:r>
            <a:rPr lang="en-US" b="0" i="0"/>
            <a:t>Building Search Applications Using Solr</a:t>
          </a:r>
          <a:endParaRPr lang="en-US"/>
        </a:p>
      </dgm:t>
    </dgm:pt>
    <dgm:pt modelId="{E4D5999A-E353-4F96-8F64-939AD5C9B183}" type="parTrans" cxnId="{EBED6BBF-E0BB-4B7F-AECB-14EE755DCE01}">
      <dgm:prSet/>
      <dgm:spPr/>
      <dgm:t>
        <a:bodyPr/>
        <a:lstStyle/>
        <a:p>
          <a:endParaRPr lang="en-US"/>
        </a:p>
      </dgm:t>
    </dgm:pt>
    <dgm:pt modelId="{A75F8EF4-4612-4B7E-BDC1-D89CB65D4EB4}" type="sibTrans" cxnId="{EBED6BBF-E0BB-4B7F-AECB-14EE755DCE01}">
      <dgm:prSet/>
      <dgm:spPr/>
      <dgm:t>
        <a:bodyPr/>
        <a:lstStyle/>
        <a:p>
          <a:endParaRPr lang="en-US"/>
        </a:p>
      </dgm:t>
    </dgm:pt>
    <dgm:pt modelId="{51350F8E-8044-174B-A023-6704E39FF740}" type="pres">
      <dgm:prSet presAssocID="{3470EE9E-3440-4ECD-A037-DFC749807AAA}" presName="linear" presStyleCnt="0">
        <dgm:presLayoutVars>
          <dgm:animLvl val="lvl"/>
          <dgm:resizeHandles val="exact"/>
        </dgm:presLayoutVars>
      </dgm:prSet>
      <dgm:spPr/>
    </dgm:pt>
    <dgm:pt modelId="{3920BAF0-DB12-1743-8B1F-2B5B4FDD3696}" type="pres">
      <dgm:prSet presAssocID="{40398C1D-E8BD-497A-B1CA-0949761D415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B24CC6A-A9FE-444C-8824-62F7634045D9}" type="pres">
      <dgm:prSet presAssocID="{96DD5D30-2E45-4ADD-AD3C-266221C23E5A}" presName="spacer" presStyleCnt="0"/>
      <dgm:spPr/>
    </dgm:pt>
    <dgm:pt modelId="{F0706029-3FD1-DC4A-993D-51D14B726ED6}" type="pres">
      <dgm:prSet presAssocID="{73CDB4F3-B2E2-42FB-B3CE-AD05F18715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EDD73D6-A623-2043-95F2-5968B3BF7412}" type="pres">
      <dgm:prSet presAssocID="{704614F8-9D7F-4CD3-B556-E7315364BC83}" presName="spacer" presStyleCnt="0"/>
      <dgm:spPr/>
    </dgm:pt>
    <dgm:pt modelId="{000CDC1C-5580-1447-804F-6D7AF97C0BFD}" type="pres">
      <dgm:prSet presAssocID="{5D5910E3-391F-494B-9474-DFF28A44DC9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28B914D-DC71-5F42-B65E-9BD1071484D7}" type="pres">
      <dgm:prSet presAssocID="{F6F72624-BFEB-4F48-8BF4-C5B9E1F2C925}" presName="spacer" presStyleCnt="0"/>
      <dgm:spPr/>
    </dgm:pt>
    <dgm:pt modelId="{AE7030DB-69C2-3D41-BFBF-44D5BC25D568}" type="pres">
      <dgm:prSet presAssocID="{52A7B949-FBB3-49CA-BDB7-D40A3CE6CBD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92D6259-1252-3741-A87A-AD2E47B07424}" type="pres">
      <dgm:prSet presAssocID="{456AE68A-6855-434E-A915-0AB4EB5AFCC3}" presName="spacer" presStyleCnt="0"/>
      <dgm:spPr/>
    </dgm:pt>
    <dgm:pt modelId="{01C0A1C1-A9B2-E541-AF6A-54F18431A6D8}" type="pres">
      <dgm:prSet presAssocID="{323A923C-DDAB-411E-A9A2-30156A3B8B0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8757C13-909D-4A5B-891F-34C4EABE89E6}" srcId="{3470EE9E-3440-4ECD-A037-DFC749807AAA}" destId="{73CDB4F3-B2E2-42FB-B3CE-AD05F187150D}" srcOrd="1" destOrd="0" parTransId="{7DCC2DCD-BD72-4D34-8EF6-2E9EB904DC19}" sibTransId="{704614F8-9D7F-4CD3-B556-E7315364BC83}"/>
    <dgm:cxn modelId="{C5EE2122-772B-3348-A17B-9EE91CE83682}" type="presOf" srcId="{40398C1D-E8BD-497A-B1CA-0949761D415B}" destId="{3920BAF0-DB12-1743-8B1F-2B5B4FDD3696}" srcOrd="0" destOrd="0" presId="urn:microsoft.com/office/officeart/2005/8/layout/vList2"/>
    <dgm:cxn modelId="{BEC50428-050D-7443-B2B0-EB46C745388F}" type="presOf" srcId="{3470EE9E-3440-4ECD-A037-DFC749807AAA}" destId="{51350F8E-8044-174B-A023-6704E39FF740}" srcOrd="0" destOrd="0" presId="urn:microsoft.com/office/officeart/2005/8/layout/vList2"/>
    <dgm:cxn modelId="{25809D29-4AEB-9048-8741-ED23EEF8BEFA}" type="presOf" srcId="{52A7B949-FBB3-49CA-BDB7-D40A3CE6CBDC}" destId="{AE7030DB-69C2-3D41-BFBF-44D5BC25D568}" srcOrd="0" destOrd="0" presId="urn:microsoft.com/office/officeart/2005/8/layout/vList2"/>
    <dgm:cxn modelId="{527BA472-6379-E84A-BBC2-F87F9650BEC5}" type="presOf" srcId="{323A923C-DDAB-411E-A9A2-30156A3B8B04}" destId="{01C0A1C1-A9B2-E541-AF6A-54F18431A6D8}" srcOrd="0" destOrd="0" presId="urn:microsoft.com/office/officeart/2005/8/layout/vList2"/>
    <dgm:cxn modelId="{DB575B8E-244F-304E-8961-691A5CC2E752}" type="presOf" srcId="{5D5910E3-391F-494B-9474-DFF28A44DC92}" destId="{000CDC1C-5580-1447-804F-6D7AF97C0BFD}" srcOrd="0" destOrd="0" presId="urn:microsoft.com/office/officeart/2005/8/layout/vList2"/>
    <dgm:cxn modelId="{AF423B90-2FED-4800-9E06-D44A8BC20E80}" srcId="{3470EE9E-3440-4ECD-A037-DFC749807AAA}" destId="{52A7B949-FBB3-49CA-BDB7-D40A3CE6CBDC}" srcOrd="3" destOrd="0" parTransId="{855A8238-39CC-49B1-BC4E-A903CC93F0EB}" sibTransId="{456AE68A-6855-434E-A915-0AB4EB5AFCC3}"/>
    <dgm:cxn modelId="{AA8A16AD-AEEB-41C5-AA23-3A5BFAB58AC9}" srcId="{3470EE9E-3440-4ECD-A037-DFC749807AAA}" destId="{40398C1D-E8BD-497A-B1CA-0949761D415B}" srcOrd="0" destOrd="0" parTransId="{042AE978-7BEC-4C1F-AD7B-21105C598914}" sibTransId="{96DD5D30-2E45-4ADD-AD3C-266221C23E5A}"/>
    <dgm:cxn modelId="{EBED6BBF-E0BB-4B7F-AECB-14EE755DCE01}" srcId="{3470EE9E-3440-4ECD-A037-DFC749807AAA}" destId="{323A923C-DDAB-411E-A9A2-30156A3B8B04}" srcOrd="4" destOrd="0" parTransId="{E4D5999A-E353-4F96-8F64-939AD5C9B183}" sibTransId="{A75F8EF4-4612-4B7E-BDC1-D89CB65D4EB4}"/>
    <dgm:cxn modelId="{25A845D3-D281-D445-9573-A30A2A252F9A}" type="presOf" srcId="{73CDB4F3-B2E2-42FB-B3CE-AD05F187150D}" destId="{F0706029-3FD1-DC4A-993D-51D14B726ED6}" srcOrd="0" destOrd="0" presId="urn:microsoft.com/office/officeart/2005/8/layout/vList2"/>
    <dgm:cxn modelId="{326C20F1-0E5C-4E11-8F26-2B824BA262E4}" srcId="{3470EE9E-3440-4ECD-A037-DFC749807AAA}" destId="{5D5910E3-391F-494B-9474-DFF28A44DC92}" srcOrd="2" destOrd="0" parTransId="{205E4AEF-36A5-4EB9-9E60-7414415A8061}" sibTransId="{F6F72624-BFEB-4F48-8BF4-C5B9E1F2C925}"/>
    <dgm:cxn modelId="{553978F1-E673-524C-83EF-6735774F749E}" type="presParOf" srcId="{51350F8E-8044-174B-A023-6704E39FF740}" destId="{3920BAF0-DB12-1743-8B1F-2B5B4FDD3696}" srcOrd="0" destOrd="0" presId="urn:microsoft.com/office/officeart/2005/8/layout/vList2"/>
    <dgm:cxn modelId="{B033A0E5-623E-B04B-A3BE-3F981D2F798E}" type="presParOf" srcId="{51350F8E-8044-174B-A023-6704E39FF740}" destId="{8B24CC6A-A9FE-444C-8824-62F7634045D9}" srcOrd="1" destOrd="0" presId="urn:microsoft.com/office/officeart/2005/8/layout/vList2"/>
    <dgm:cxn modelId="{4FEE9CBE-5C86-5D47-94E3-AC47E5F91ABD}" type="presParOf" srcId="{51350F8E-8044-174B-A023-6704E39FF740}" destId="{F0706029-3FD1-DC4A-993D-51D14B726ED6}" srcOrd="2" destOrd="0" presId="urn:microsoft.com/office/officeart/2005/8/layout/vList2"/>
    <dgm:cxn modelId="{E17976DE-C416-8B44-803E-337BD033EC77}" type="presParOf" srcId="{51350F8E-8044-174B-A023-6704E39FF740}" destId="{DEDD73D6-A623-2043-95F2-5968B3BF7412}" srcOrd="3" destOrd="0" presId="urn:microsoft.com/office/officeart/2005/8/layout/vList2"/>
    <dgm:cxn modelId="{11DB1091-5A3D-184E-8488-ABECA51E48F7}" type="presParOf" srcId="{51350F8E-8044-174B-A023-6704E39FF740}" destId="{000CDC1C-5580-1447-804F-6D7AF97C0BFD}" srcOrd="4" destOrd="0" presId="urn:microsoft.com/office/officeart/2005/8/layout/vList2"/>
    <dgm:cxn modelId="{2E34A3FE-A268-984C-B77F-C456D67B8784}" type="presParOf" srcId="{51350F8E-8044-174B-A023-6704E39FF740}" destId="{A28B914D-DC71-5F42-B65E-9BD1071484D7}" srcOrd="5" destOrd="0" presId="urn:microsoft.com/office/officeart/2005/8/layout/vList2"/>
    <dgm:cxn modelId="{8B728847-9800-D541-891D-1ACAC0D0DCEF}" type="presParOf" srcId="{51350F8E-8044-174B-A023-6704E39FF740}" destId="{AE7030DB-69C2-3D41-BFBF-44D5BC25D568}" srcOrd="6" destOrd="0" presId="urn:microsoft.com/office/officeart/2005/8/layout/vList2"/>
    <dgm:cxn modelId="{361165DA-17AB-1E45-BDF6-4CB9B3139CB4}" type="presParOf" srcId="{51350F8E-8044-174B-A023-6704E39FF740}" destId="{292D6259-1252-3741-A87A-AD2E47B07424}" srcOrd="7" destOrd="0" presId="urn:microsoft.com/office/officeart/2005/8/layout/vList2"/>
    <dgm:cxn modelId="{857C795F-1170-2541-B9B0-16BCF5EAC360}" type="presParOf" srcId="{51350F8E-8044-174B-A023-6704E39FF740}" destId="{01C0A1C1-A9B2-E541-AF6A-54F18431A6D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F254FF-9CA2-4C10-B32F-9231F77E5505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733FFD2-99DC-41F6-9C6A-258B9AD5EB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Apache Solr is an open-source search platform built on Apache Lucene.</a:t>
          </a:r>
          <a:endParaRPr lang="en-US"/>
        </a:p>
      </dgm:t>
    </dgm:pt>
    <dgm:pt modelId="{0B8C7342-87BB-4BB6-A9BC-7040A747FDA2}" type="parTrans" cxnId="{A9944312-AFEC-4F9D-8768-97C9A4A48D2E}">
      <dgm:prSet/>
      <dgm:spPr/>
      <dgm:t>
        <a:bodyPr/>
        <a:lstStyle/>
        <a:p>
          <a:endParaRPr lang="en-US"/>
        </a:p>
      </dgm:t>
    </dgm:pt>
    <dgm:pt modelId="{FB7BBA09-AFDC-4AAF-AB14-01CBC7C57736}" type="sibTrans" cxnId="{A9944312-AFEC-4F9D-8768-97C9A4A48D2E}">
      <dgm:prSet/>
      <dgm:spPr/>
      <dgm:t>
        <a:bodyPr/>
        <a:lstStyle/>
        <a:p>
          <a:endParaRPr lang="en-US"/>
        </a:p>
      </dgm:t>
    </dgm:pt>
    <dgm:pt modelId="{1D1F7CB7-B065-4B89-B74F-DA26733E15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Key features include distributed searching, indexing, replication, and load-balanced querying.</a:t>
          </a:r>
          <a:endParaRPr lang="en-US"/>
        </a:p>
      </dgm:t>
    </dgm:pt>
    <dgm:pt modelId="{1EB67C38-4863-48E8-969C-1AE18DF823F7}" type="parTrans" cxnId="{5306C47F-9A0D-4144-AA37-C3D0670FE240}">
      <dgm:prSet/>
      <dgm:spPr/>
      <dgm:t>
        <a:bodyPr/>
        <a:lstStyle/>
        <a:p>
          <a:endParaRPr lang="en-US"/>
        </a:p>
      </dgm:t>
    </dgm:pt>
    <dgm:pt modelId="{1871D5B6-5071-4401-A07C-EE90F6E5D0B7}" type="sibTrans" cxnId="{5306C47F-9A0D-4144-AA37-C3D0670FE240}">
      <dgm:prSet/>
      <dgm:spPr/>
      <dgm:t>
        <a:bodyPr/>
        <a:lstStyle/>
        <a:p>
          <a:endParaRPr lang="en-US"/>
        </a:p>
      </dgm:t>
    </dgm:pt>
    <dgm:pt modelId="{0E141C2C-4B48-4AB1-BD2C-DA5B417D85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Solr operates in stand-alone mode or as a SolrCloud cluster which provides high availability, distributed indexing, and searching capabilities.</a:t>
          </a:r>
          <a:endParaRPr lang="en-US"/>
        </a:p>
      </dgm:t>
    </dgm:pt>
    <dgm:pt modelId="{87E09D7C-D546-4A00-8F45-8E75DD6434E4}" type="parTrans" cxnId="{42A3B050-9C44-4297-841B-4FCBB0C0BE71}">
      <dgm:prSet/>
      <dgm:spPr/>
      <dgm:t>
        <a:bodyPr/>
        <a:lstStyle/>
        <a:p>
          <a:endParaRPr lang="en-US"/>
        </a:p>
      </dgm:t>
    </dgm:pt>
    <dgm:pt modelId="{B02372AB-C3D1-4B07-80E9-F74D7BE8979E}" type="sibTrans" cxnId="{42A3B050-9C44-4297-841B-4FCBB0C0BE71}">
      <dgm:prSet/>
      <dgm:spPr/>
      <dgm:t>
        <a:bodyPr/>
        <a:lstStyle/>
        <a:p>
          <a:endParaRPr lang="en-US"/>
        </a:p>
      </dgm:t>
    </dgm:pt>
    <dgm:pt modelId="{567A4D66-FE16-4DD7-850D-00F4F9324616}" type="pres">
      <dgm:prSet presAssocID="{3FF254FF-9CA2-4C10-B32F-9231F77E5505}" presName="root" presStyleCnt="0">
        <dgm:presLayoutVars>
          <dgm:dir/>
          <dgm:resizeHandles val="exact"/>
        </dgm:presLayoutVars>
      </dgm:prSet>
      <dgm:spPr/>
    </dgm:pt>
    <dgm:pt modelId="{E011CF8B-9DB0-4AD6-8697-90054E59452A}" type="pres">
      <dgm:prSet presAssocID="{8733FFD2-99DC-41F6-9C6A-258B9AD5EB10}" presName="compNode" presStyleCnt="0"/>
      <dgm:spPr/>
    </dgm:pt>
    <dgm:pt modelId="{5A325DEF-2D2A-4A0A-A210-614EA82F883A}" type="pres">
      <dgm:prSet presAssocID="{8733FFD2-99DC-41F6-9C6A-258B9AD5EB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4C323E6-848B-46CC-8FA8-9A5DD8F19CA5}" type="pres">
      <dgm:prSet presAssocID="{8733FFD2-99DC-41F6-9C6A-258B9AD5EB10}" presName="spaceRect" presStyleCnt="0"/>
      <dgm:spPr/>
    </dgm:pt>
    <dgm:pt modelId="{D1578BDB-0B0A-448D-BC1F-CDF0CB2C2544}" type="pres">
      <dgm:prSet presAssocID="{8733FFD2-99DC-41F6-9C6A-258B9AD5EB10}" presName="textRect" presStyleLbl="revTx" presStyleIdx="0" presStyleCnt="3">
        <dgm:presLayoutVars>
          <dgm:chMax val="1"/>
          <dgm:chPref val="1"/>
        </dgm:presLayoutVars>
      </dgm:prSet>
      <dgm:spPr/>
    </dgm:pt>
    <dgm:pt modelId="{3AD863FE-08AA-450C-A74D-C34356DC2AFC}" type="pres">
      <dgm:prSet presAssocID="{FB7BBA09-AFDC-4AAF-AB14-01CBC7C57736}" presName="sibTrans" presStyleCnt="0"/>
      <dgm:spPr/>
    </dgm:pt>
    <dgm:pt modelId="{7CA63073-ED24-466D-BF17-97BFDCBB9004}" type="pres">
      <dgm:prSet presAssocID="{1D1F7CB7-B065-4B89-B74F-DA26733E15F0}" presName="compNode" presStyleCnt="0"/>
      <dgm:spPr/>
    </dgm:pt>
    <dgm:pt modelId="{79F0C256-962F-4A3F-83FB-4385FFD9F17D}" type="pres">
      <dgm:prSet presAssocID="{1D1F7CB7-B065-4B89-B74F-DA26733E15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B6A63599-1C83-4EF0-A8D8-BC281FAC05EA}" type="pres">
      <dgm:prSet presAssocID="{1D1F7CB7-B065-4B89-B74F-DA26733E15F0}" presName="spaceRect" presStyleCnt="0"/>
      <dgm:spPr/>
    </dgm:pt>
    <dgm:pt modelId="{5E9C4751-3BC9-40BE-9694-6D44C6DF99B1}" type="pres">
      <dgm:prSet presAssocID="{1D1F7CB7-B065-4B89-B74F-DA26733E15F0}" presName="textRect" presStyleLbl="revTx" presStyleIdx="1" presStyleCnt="3">
        <dgm:presLayoutVars>
          <dgm:chMax val="1"/>
          <dgm:chPref val="1"/>
        </dgm:presLayoutVars>
      </dgm:prSet>
      <dgm:spPr/>
    </dgm:pt>
    <dgm:pt modelId="{C730482A-CF5D-4C53-AFBE-E1C648506C24}" type="pres">
      <dgm:prSet presAssocID="{1871D5B6-5071-4401-A07C-EE90F6E5D0B7}" presName="sibTrans" presStyleCnt="0"/>
      <dgm:spPr/>
    </dgm:pt>
    <dgm:pt modelId="{8467B28F-C08A-4DEE-907D-B406E5CF0787}" type="pres">
      <dgm:prSet presAssocID="{0E141C2C-4B48-4AB1-BD2C-DA5B417D8534}" presName="compNode" presStyleCnt="0"/>
      <dgm:spPr/>
    </dgm:pt>
    <dgm:pt modelId="{587CAA1A-F630-4D24-933B-13EAFC089B9B}" type="pres">
      <dgm:prSet presAssocID="{0E141C2C-4B48-4AB1-BD2C-DA5B417D85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DD6A573-BAB7-4969-91AE-6AEA4245AC36}" type="pres">
      <dgm:prSet presAssocID="{0E141C2C-4B48-4AB1-BD2C-DA5B417D8534}" presName="spaceRect" presStyleCnt="0"/>
      <dgm:spPr/>
    </dgm:pt>
    <dgm:pt modelId="{5AD5FEAA-F25D-4F95-9986-57722C4B4F4F}" type="pres">
      <dgm:prSet presAssocID="{0E141C2C-4B48-4AB1-BD2C-DA5B417D85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944312-AFEC-4F9D-8768-97C9A4A48D2E}" srcId="{3FF254FF-9CA2-4C10-B32F-9231F77E5505}" destId="{8733FFD2-99DC-41F6-9C6A-258B9AD5EB10}" srcOrd="0" destOrd="0" parTransId="{0B8C7342-87BB-4BB6-A9BC-7040A747FDA2}" sibTransId="{FB7BBA09-AFDC-4AAF-AB14-01CBC7C57736}"/>
    <dgm:cxn modelId="{42A3B050-9C44-4297-841B-4FCBB0C0BE71}" srcId="{3FF254FF-9CA2-4C10-B32F-9231F77E5505}" destId="{0E141C2C-4B48-4AB1-BD2C-DA5B417D8534}" srcOrd="2" destOrd="0" parTransId="{87E09D7C-D546-4A00-8F45-8E75DD6434E4}" sibTransId="{B02372AB-C3D1-4B07-80E9-F74D7BE8979E}"/>
    <dgm:cxn modelId="{884BC55A-3C7A-4D03-94FE-79B9B2C6C280}" type="presOf" srcId="{0E141C2C-4B48-4AB1-BD2C-DA5B417D8534}" destId="{5AD5FEAA-F25D-4F95-9986-57722C4B4F4F}" srcOrd="0" destOrd="0" presId="urn:microsoft.com/office/officeart/2018/2/layout/IconLabelList"/>
    <dgm:cxn modelId="{28373662-DD9B-4D9D-B7C8-DA624AB246AB}" type="presOf" srcId="{1D1F7CB7-B065-4B89-B74F-DA26733E15F0}" destId="{5E9C4751-3BC9-40BE-9694-6D44C6DF99B1}" srcOrd="0" destOrd="0" presId="urn:microsoft.com/office/officeart/2018/2/layout/IconLabelList"/>
    <dgm:cxn modelId="{5306C47F-9A0D-4144-AA37-C3D0670FE240}" srcId="{3FF254FF-9CA2-4C10-B32F-9231F77E5505}" destId="{1D1F7CB7-B065-4B89-B74F-DA26733E15F0}" srcOrd="1" destOrd="0" parTransId="{1EB67C38-4863-48E8-969C-1AE18DF823F7}" sibTransId="{1871D5B6-5071-4401-A07C-EE90F6E5D0B7}"/>
    <dgm:cxn modelId="{117F25B2-CF5E-4087-80F9-B971B401005C}" type="presOf" srcId="{8733FFD2-99DC-41F6-9C6A-258B9AD5EB10}" destId="{D1578BDB-0B0A-448D-BC1F-CDF0CB2C2544}" srcOrd="0" destOrd="0" presId="urn:microsoft.com/office/officeart/2018/2/layout/IconLabelList"/>
    <dgm:cxn modelId="{903371C2-9ADA-4EDE-8B57-DD5D7D33A4E2}" type="presOf" srcId="{3FF254FF-9CA2-4C10-B32F-9231F77E5505}" destId="{567A4D66-FE16-4DD7-850D-00F4F9324616}" srcOrd="0" destOrd="0" presId="urn:microsoft.com/office/officeart/2018/2/layout/IconLabelList"/>
    <dgm:cxn modelId="{D983E56D-E07B-4D78-BB9F-8172BDB97598}" type="presParOf" srcId="{567A4D66-FE16-4DD7-850D-00F4F9324616}" destId="{E011CF8B-9DB0-4AD6-8697-90054E59452A}" srcOrd="0" destOrd="0" presId="urn:microsoft.com/office/officeart/2018/2/layout/IconLabelList"/>
    <dgm:cxn modelId="{E6057407-4F63-41B1-9C04-562249012061}" type="presParOf" srcId="{E011CF8B-9DB0-4AD6-8697-90054E59452A}" destId="{5A325DEF-2D2A-4A0A-A210-614EA82F883A}" srcOrd="0" destOrd="0" presId="urn:microsoft.com/office/officeart/2018/2/layout/IconLabelList"/>
    <dgm:cxn modelId="{1AC98551-5619-4732-8DD8-BE1370C7AE1C}" type="presParOf" srcId="{E011CF8B-9DB0-4AD6-8697-90054E59452A}" destId="{64C323E6-848B-46CC-8FA8-9A5DD8F19CA5}" srcOrd="1" destOrd="0" presId="urn:microsoft.com/office/officeart/2018/2/layout/IconLabelList"/>
    <dgm:cxn modelId="{D767614D-F074-46A8-BBBC-EA84C98E5298}" type="presParOf" srcId="{E011CF8B-9DB0-4AD6-8697-90054E59452A}" destId="{D1578BDB-0B0A-448D-BC1F-CDF0CB2C2544}" srcOrd="2" destOrd="0" presId="urn:microsoft.com/office/officeart/2018/2/layout/IconLabelList"/>
    <dgm:cxn modelId="{A538944A-DFBF-4D5A-90B3-84857371DA0D}" type="presParOf" srcId="{567A4D66-FE16-4DD7-850D-00F4F9324616}" destId="{3AD863FE-08AA-450C-A74D-C34356DC2AFC}" srcOrd="1" destOrd="0" presId="urn:microsoft.com/office/officeart/2018/2/layout/IconLabelList"/>
    <dgm:cxn modelId="{7FDBCF93-CA63-4933-8E38-7EA15885CF83}" type="presParOf" srcId="{567A4D66-FE16-4DD7-850D-00F4F9324616}" destId="{7CA63073-ED24-466D-BF17-97BFDCBB9004}" srcOrd="2" destOrd="0" presId="urn:microsoft.com/office/officeart/2018/2/layout/IconLabelList"/>
    <dgm:cxn modelId="{169A7BDE-E614-4C37-8C4A-F3CE682D2FB2}" type="presParOf" srcId="{7CA63073-ED24-466D-BF17-97BFDCBB9004}" destId="{79F0C256-962F-4A3F-83FB-4385FFD9F17D}" srcOrd="0" destOrd="0" presId="urn:microsoft.com/office/officeart/2018/2/layout/IconLabelList"/>
    <dgm:cxn modelId="{F4AC4A11-150F-49F5-898A-AA7329DFEE12}" type="presParOf" srcId="{7CA63073-ED24-466D-BF17-97BFDCBB9004}" destId="{B6A63599-1C83-4EF0-A8D8-BC281FAC05EA}" srcOrd="1" destOrd="0" presId="urn:microsoft.com/office/officeart/2018/2/layout/IconLabelList"/>
    <dgm:cxn modelId="{FE38C249-5CDE-4F44-8901-8771146E9434}" type="presParOf" srcId="{7CA63073-ED24-466D-BF17-97BFDCBB9004}" destId="{5E9C4751-3BC9-40BE-9694-6D44C6DF99B1}" srcOrd="2" destOrd="0" presId="urn:microsoft.com/office/officeart/2018/2/layout/IconLabelList"/>
    <dgm:cxn modelId="{3A5C6FF4-1BAB-40A9-A7C3-18BE5B6618CE}" type="presParOf" srcId="{567A4D66-FE16-4DD7-850D-00F4F9324616}" destId="{C730482A-CF5D-4C53-AFBE-E1C648506C24}" srcOrd="3" destOrd="0" presId="urn:microsoft.com/office/officeart/2018/2/layout/IconLabelList"/>
    <dgm:cxn modelId="{C0802380-6E4B-4E9F-9715-469AB925C615}" type="presParOf" srcId="{567A4D66-FE16-4DD7-850D-00F4F9324616}" destId="{8467B28F-C08A-4DEE-907D-B406E5CF0787}" srcOrd="4" destOrd="0" presId="urn:microsoft.com/office/officeart/2018/2/layout/IconLabelList"/>
    <dgm:cxn modelId="{1337C6F4-85B7-4986-8C3D-B3B06C8E0E51}" type="presParOf" srcId="{8467B28F-C08A-4DEE-907D-B406E5CF0787}" destId="{587CAA1A-F630-4D24-933B-13EAFC089B9B}" srcOrd="0" destOrd="0" presId="urn:microsoft.com/office/officeart/2018/2/layout/IconLabelList"/>
    <dgm:cxn modelId="{BDEB6283-3A8A-4361-8CC2-EE31153684AB}" type="presParOf" srcId="{8467B28F-C08A-4DEE-907D-B406E5CF0787}" destId="{EDD6A573-BAB7-4969-91AE-6AEA4245AC36}" srcOrd="1" destOrd="0" presId="urn:microsoft.com/office/officeart/2018/2/layout/IconLabelList"/>
    <dgm:cxn modelId="{BAA7BCAC-E28B-4433-9238-3E016FEC7BC0}" type="presParOf" srcId="{8467B28F-C08A-4DEE-907D-B406E5CF0787}" destId="{5AD5FEAA-F25D-4F95-9986-57722C4B4F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8490B7-B9EB-48BF-ABBE-30908C962521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EDDC530-F3C5-457C-BCA1-6AF7EDE72231}">
      <dgm:prSet/>
      <dgm:spPr/>
      <dgm:t>
        <a:bodyPr/>
        <a:lstStyle/>
        <a:p>
          <a:r>
            <a:rPr lang="en-US" b="0" i="0" dirty="0" err="1"/>
            <a:t>Solr's</a:t>
          </a:r>
          <a:r>
            <a:rPr lang="en-US" b="0" i="0" dirty="0"/>
            <a:t> architecture includes cores, documents, fields, and schema.</a:t>
          </a:r>
          <a:endParaRPr lang="en-US" dirty="0"/>
        </a:p>
      </dgm:t>
    </dgm:pt>
    <dgm:pt modelId="{937359F5-032C-4830-9289-8FE311F944C6}" type="parTrans" cxnId="{D379C7EB-08A3-4FE1-859F-2F9D810AD505}">
      <dgm:prSet/>
      <dgm:spPr/>
      <dgm:t>
        <a:bodyPr/>
        <a:lstStyle/>
        <a:p>
          <a:endParaRPr lang="en-US"/>
        </a:p>
      </dgm:t>
    </dgm:pt>
    <dgm:pt modelId="{99FB6B46-2AF4-40C8-858C-5FDA25C48D13}" type="sibTrans" cxnId="{D379C7EB-08A3-4FE1-859F-2F9D810AD505}">
      <dgm:prSet/>
      <dgm:spPr/>
      <dgm:t>
        <a:bodyPr/>
        <a:lstStyle/>
        <a:p>
          <a:endParaRPr lang="en-US"/>
        </a:p>
      </dgm:t>
    </dgm:pt>
    <dgm:pt modelId="{99B407E8-38A3-4032-8C44-AB064C7FE2D7}">
      <dgm:prSet/>
      <dgm:spPr/>
      <dgm:t>
        <a:bodyPr/>
        <a:lstStyle/>
        <a:p>
          <a:r>
            <a:rPr lang="en-US" b="0" i="0"/>
            <a:t>A core is a running instance of a Lucene index along with all the necessary configuration required to use it.</a:t>
          </a:r>
          <a:endParaRPr lang="en-US"/>
        </a:p>
      </dgm:t>
    </dgm:pt>
    <dgm:pt modelId="{38A07027-8D25-4F3F-A5CA-5BC58080ABE4}" type="parTrans" cxnId="{1B00C26C-5C1A-42A5-9EA1-10C773BC2602}">
      <dgm:prSet/>
      <dgm:spPr/>
      <dgm:t>
        <a:bodyPr/>
        <a:lstStyle/>
        <a:p>
          <a:endParaRPr lang="en-US"/>
        </a:p>
      </dgm:t>
    </dgm:pt>
    <dgm:pt modelId="{15A0C782-C793-4152-ABCB-5B8DDE95AC57}" type="sibTrans" cxnId="{1B00C26C-5C1A-42A5-9EA1-10C773BC2602}">
      <dgm:prSet/>
      <dgm:spPr/>
      <dgm:t>
        <a:bodyPr/>
        <a:lstStyle/>
        <a:p>
          <a:endParaRPr lang="en-US"/>
        </a:p>
      </dgm:t>
    </dgm:pt>
    <dgm:pt modelId="{CC7BDCB2-E92A-4BC5-A1BD-6D08FFE57B39}">
      <dgm:prSet/>
      <dgm:spPr/>
      <dgm:t>
        <a:bodyPr/>
        <a:lstStyle/>
        <a:p>
          <a:r>
            <a:rPr lang="en-US" b="0" i="0"/>
            <a:t>A Solr instance can have one or more cores that do not share configurations with each other.</a:t>
          </a:r>
          <a:endParaRPr lang="en-US"/>
        </a:p>
      </dgm:t>
    </dgm:pt>
    <dgm:pt modelId="{DA85B0C4-42D5-439C-8FC9-33618D990B03}" type="parTrans" cxnId="{3A466525-FDF8-4034-B51C-BF7830DD4DF1}">
      <dgm:prSet/>
      <dgm:spPr/>
      <dgm:t>
        <a:bodyPr/>
        <a:lstStyle/>
        <a:p>
          <a:endParaRPr lang="en-US"/>
        </a:p>
      </dgm:t>
    </dgm:pt>
    <dgm:pt modelId="{CDAA5427-4EC1-4551-8A5A-164917AB2D5C}" type="sibTrans" cxnId="{3A466525-FDF8-4034-B51C-BF7830DD4DF1}">
      <dgm:prSet/>
      <dgm:spPr/>
      <dgm:t>
        <a:bodyPr/>
        <a:lstStyle/>
        <a:p>
          <a:endParaRPr lang="en-US"/>
        </a:p>
      </dgm:t>
    </dgm:pt>
    <dgm:pt modelId="{E8C3A597-9A49-694E-AE36-100C279FE534}" type="pres">
      <dgm:prSet presAssocID="{CC8490B7-B9EB-48BF-ABBE-30908C962521}" presName="diagram" presStyleCnt="0">
        <dgm:presLayoutVars>
          <dgm:dir/>
          <dgm:resizeHandles val="exact"/>
        </dgm:presLayoutVars>
      </dgm:prSet>
      <dgm:spPr/>
    </dgm:pt>
    <dgm:pt modelId="{53C682A8-3CED-7D49-ADA6-D3BB408BA192}" type="pres">
      <dgm:prSet presAssocID="{EEDDC530-F3C5-457C-BCA1-6AF7EDE72231}" presName="node" presStyleLbl="node1" presStyleIdx="0" presStyleCnt="3">
        <dgm:presLayoutVars>
          <dgm:bulletEnabled val="1"/>
        </dgm:presLayoutVars>
      </dgm:prSet>
      <dgm:spPr/>
    </dgm:pt>
    <dgm:pt modelId="{E9B41F71-65D1-D442-A671-028528E5DCE5}" type="pres">
      <dgm:prSet presAssocID="{99FB6B46-2AF4-40C8-858C-5FDA25C48D13}" presName="sibTrans" presStyleCnt="0"/>
      <dgm:spPr/>
    </dgm:pt>
    <dgm:pt modelId="{DD746054-1A61-E04C-BA12-B12F3864FFF0}" type="pres">
      <dgm:prSet presAssocID="{99B407E8-38A3-4032-8C44-AB064C7FE2D7}" presName="node" presStyleLbl="node1" presStyleIdx="1" presStyleCnt="3">
        <dgm:presLayoutVars>
          <dgm:bulletEnabled val="1"/>
        </dgm:presLayoutVars>
      </dgm:prSet>
      <dgm:spPr/>
    </dgm:pt>
    <dgm:pt modelId="{1EC51110-4591-E945-AA37-CD28AC4CC81B}" type="pres">
      <dgm:prSet presAssocID="{15A0C782-C793-4152-ABCB-5B8DDE95AC57}" presName="sibTrans" presStyleCnt="0"/>
      <dgm:spPr/>
    </dgm:pt>
    <dgm:pt modelId="{7D75AA2C-7622-CE49-9D3C-023F27AED477}" type="pres">
      <dgm:prSet presAssocID="{CC7BDCB2-E92A-4BC5-A1BD-6D08FFE57B39}" presName="node" presStyleLbl="node1" presStyleIdx="2" presStyleCnt="3">
        <dgm:presLayoutVars>
          <dgm:bulletEnabled val="1"/>
        </dgm:presLayoutVars>
      </dgm:prSet>
      <dgm:spPr/>
    </dgm:pt>
  </dgm:ptLst>
  <dgm:cxnLst>
    <dgm:cxn modelId="{50BD7018-C63A-AA4E-AA6C-D6CF46EACB3B}" type="presOf" srcId="{EEDDC530-F3C5-457C-BCA1-6AF7EDE72231}" destId="{53C682A8-3CED-7D49-ADA6-D3BB408BA192}" srcOrd="0" destOrd="0" presId="urn:microsoft.com/office/officeart/2005/8/layout/default"/>
    <dgm:cxn modelId="{3A466525-FDF8-4034-B51C-BF7830DD4DF1}" srcId="{CC8490B7-B9EB-48BF-ABBE-30908C962521}" destId="{CC7BDCB2-E92A-4BC5-A1BD-6D08FFE57B39}" srcOrd="2" destOrd="0" parTransId="{DA85B0C4-42D5-439C-8FC9-33618D990B03}" sibTransId="{CDAA5427-4EC1-4551-8A5A-164917AB2D5C}"/>
    <dgm:cxn modelId="{DB7EA330-F805-9D48-89FC-4CEF54CE64B4}" type="presOf" srcId="{CC8490B7-B9EB-48BF-ABBE-30908C962521}" destId="{E8C3A597-9A49-694E-AE36-100C279FE534}" srcOrd="0" destOrd="0" presId="urn:microsoft.com/office/officeart/2005/8/layout/default"/>
    <dgm:cxn modelId="{1B00C26C-5C1A-42A5-9EA1-10C773BC2602}" srcId="{CC8490B7-B9EB-48BF-ABBE-30908C962521}" destId="{99B407E8-38A3-4032-8C44-AB064C7FE2D7}" srcOrd="1" destOrd="0" parTransId="{38A07027-8D25-4F3F-A5CA-5BC58080ABE4}" sibTransId="{15A0C782-C793-4152-ABCB-5B8DDE95AC57}"/>
    <dgm:cxn modelId="{34D428D0-39A9-7B49-9BE5-5E82F27DC5FB}" type="presOf" srcId="{99B407E8-38A3-4032-8C44-AB064C7FE2D7}" destId="{DD746054-1A61-E04C-BA12-B12F3864FFF0}" srcOrd="0" destOrd="0" presId="urn:microsoft.com/office/officeart/2005/8/layout/default"/>
    <dgm:cxn modelId="{B82E3DD5-F467-AF4E-8F1B-AF0348D480F1}" type="presOf" srcId="{CC7BDCB2-E92A-4BC5-A1BD-6D08FFE57B39}" destId="{7D75AA2C-7622-CE49-9D3C-023F27AED477}" srcOrd="0" destOrd="0" presId="urn:microsoft.com/office/officeart/2005/8/layout/default"/>
    <dgm:cxn modelId="{D379C7EB-08A3-4FE1-859F-2F9D810AD505}" srcId="{CC8490B7-B9EB-48BF-ABBE-30908C962521}" destId="{EEDDC530-F3C5-457C-BCA1-6AF7EDE72231}" srcOrd="0" destOrd="0" parTransId="{937359F5-032C-4830-9289-8FE311F944C6}" sibTransId="{99FB6B46-2AF4-40C8-858C-5FDA25C48D13}"/>
    <dgm:cxn modelId="{629024DF-DCFE-F545-80C1-0214465BC5DD}" type="presParOf" srcId="{E8C3A597-9A49-694E-AE36-100C279FE534}" destId="{53C682A8-3CED-7D49-ADA6-D3BB408BA192}" srcOrd="0" destOrd="0" presId="urn:microsoft.com/office/officeart/2005/8/layout/default"/>
    <dgm:cxn modelId="{AE0A89A8-7629-0A4E-B14A-25C5A64507B4}" type="presParOf" srcId="{E8C3A597-9A49-694E-AE36-100C279FE534}" destId="{E9B41F71-65D1-D442-A671-028528E5DCE5}" srcOrd="1" destOrd="0" presId="urn:microsoft.com/office/officeart/2005/8/layout/default"/>
    <dgm:cxn modelId="{054B2383-B418-F34F-A776-B13C4F93B69E}" type="presParOf" srcId="{E8C3A597-9A49-694E-AE36-100C279FE534}" destId="{DD746054-1A61-E04C-BA12-B12F3864FFF0}" srcOrd="2" destOrd="0" presId="urn:microsoft.com/office/officeart/2005/8/layout/default"/>
    <dgm:cxn modelId="{3A79782C-4661-1F43-ABB7-2F67E67CB27F}" type="presParOf" srcId="{E8C3A597-9A49-694E-AE36-100C279FE534}" destId="{1EC51110-4591-E945-AA37-CD28AC4CC81B}" srcOrd="3" destOrd="0" presId="urn:microsoft.com/office/officeart/2005/8/layout/default"/>
    <dgm:cxn modelId="{8B5660D2-ABBE-5C4B-8972-9ECFFC7345E8}" type="presParOf" srcId="{E8C3A597-9A49-694E-AE36-100C279FE534}" destId="{7D75AA2C-7622-CE49-9D3C-023F27AED47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9BE74F-9851-4E45-AF71-80D8CA7E6220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2E7BE05F-E902-4929-B438-07E877A4FEF6}">
      <dgm:prSet/>
      <dgm:spPr/>
      <dgm:t>
        <a:bodyPr/>
        <a:lstStyle/>
        <a:p>
          <a:r>
            <a:rPr lang="en-US" b="0" i="0"/>
            <a:t>Solr provides advanced search capabilities, including faceting, highlighting, spatial search, and boosting.</a:t>
          </a:r>
          <a:endParaRPr lang="en-US"/>
        </a:p>
      </dgm:t>
    </dgm:pt>
    <dgm:pt modelId="{0ECB4C8C-6EF2-4092-9A09-184F0253BFEE}" type="parTrans" cxnId="{8C72B389-C111-4484-9535-D748B5A64470}">
      <dgm:prSet/>
      <dgm:spPr/>
      <dgm:t>
        <a:bodyPr/>
        <a:lstStyle/>
        <a:p>
          <a:endParaRPr lang="en-US"/>
        </a:p>
      </dgm:t>
    </dgm:pt>
    <dgm:pt modelId="{1CD4BCAB-ADF9-481A-B67B-601DE3ADDD19}" type="sibTrans" cxnId="{8C72B389-C111-4484-9535-D748B5A64470}">
      <dgm:prSet/>
      <dgm:spPr/>
      <dgm:t>
        <a:bodyPr/>
        <a:lstStyle/>
        <a:p>
          <a:endParaRPr lang="en-US"/>
        </a:p>
      </dgm:t>
    </dgm:pt>
    <dgm:pt modelId="{1D2F6368-61FA-4E20-A65A-7EE6EBFF5343}">
      <dgm:prSet/>
      <dgm:spPr/>
      <dgm:t>
        <a:bodyPr/>
        <a:lstStyle/>
        <a:p>
          <a:r>
            <a:rPr lang="en-US" b="0" i="0"/>
            <a:t>With Solr, you can run complex queries across millions of data points in real-time.</a:t>
          </a:r>
          <a:endParaRPr lang="en-US"/>
        </a:p>
      </dgm:t>
    </dgm:pt>
    <dgm:pt modelId="{CB1FB3CA-8474-45CC-AB46-2DA7636391FC}" type="parTrans" cxnId="{706E2D60-C79F-4471-B005-33F6585DB967}">
      <dgm:prSet/>
      <dgm:spPr/>
      <dgm:t>
        <a:bodyPr/>
        <a:lstStyle/>
        <a:p>
          <a:endParaRPr lang="en-US"/>
        </a:p>
      </dgm:t>
    </dgm:pt>
    <dgm:pt modelId="{7A085406-A13E-401F-B242-C41E33E807DE}" type="sibTrans" cxnId="{706E2D60-C79F-4471-B005-33F6585DB967}">
      <dgm:prSet/>
      <dgm:spPr/>
      <dgm:t>
        <a:bodyPr/>
        <a:lstStyle/>
        <a:p>
          <a:endParaRPr lang="en-US"/>
        </a:p>
      </dgm:t>
    </dgm:pt>
    <dgm:pt modelId="{65C69A12-BFAA-40F5-9DE9-A73290257627}">
      <dgm:prSet/>
      <dgm:spPr/>
      <dgm:t>
        <a:bodyPr/>
        <a:lstStyle/>
        <a:p>
          <a:r>
            <a:rPr lang="en-US" b="0" i="0"/>
            <a:t>Solr's faceted search and filtering help analyze data, unveiling patterns and insights.</a:t>
          </a:r>
          <a:endParaRPr lang="en-US"/>
        </a:p>
      </dgm:t>
    </dgm:pt>
    <dgm:pt modelId="{23B15624-E962-4CD9-B9BD-2B769122BE96}" type="parTrans" cxnId="{AB2A4EAA-66FA-441E-AA4A-DF5A1009CA60}">
      <dgm:prSet/>
      <dgm:spPr/>
      <dgm:t>
        <a:bodyPr/>
        <a:lstStyle/>
        <a:p>
          <a:endParaRPr lang="en-US"/>
        </a:p>
      </dgm:t>
    </dgm:pt>
    <dgm:pt modelId="{92C10023-1E28-4E56-AA7C-D8F6041A8708}" type="sibTrans" cxnId="{AB2A4EAA-66FA-441E-AA4A-DF5A1009CA60}">
      <dgm:prSet/>
      <dgm:spPr/>
      <dgm:t>
        <a:bodyPr/>
        <a:lstStyle/>
        <a:p>
          <a:endParaRPr lang="en-US"/>
        </a:p>
      </dgm:t>
    </dgm:pt>
    <dgm:pt modelId="{68D22599-E6B6-0340-B7F2-86A6BE5E617B}" type="pres">
      <dgm:prSet presAssocID="{E79BE74F-9851-4E45-AF71-80D8CA7E6220}" presName="diagram" presStyleCnt="0">
        <dgm:presLayoutVars>
          <dgm:dir/>
          <dgm:resizeHandles val="exact"/>
        </dgm:presLayoutVars>
      </dgm:prSet>
      <dgm:spPr/>
    </dgm:pt>
    <dgm:pt modelId="{B6234798-8459-164C-9193-14E9325ED808}" type="pres">
      <dgm:prSet presAssocID="{2E7BE05F-E902-4929-B438-07E877A4FEF6}" presName="node" presStyleLbl="node1" presStyleIdx="0" presStyleCnt="3">
        <dgm:presLayoutVars>
          <dgm:bulletEnabled val="1"/>
        </dgm:presLayoutVars>
      </dgm:prSet>
      <dgm:spPr/>
    </dgm:pt>
    <dgm:pt modelId="{145983FA-DEBF-D549-AAF9-8423C3D5A098}" type="pres">
      <dgm:prSet presAssocID="{1CD4BCAB-ADF9-481A-B67B-601DE3ADDD19}" presName="sibTrans" presStyleCnt="0"/>
      <dgm:spPr/>
    </dgm:pt>
    <dgm:pt modelId="{A17CE669-8E8F-C74F-9BF7-02C2728A01AC}" type="pres">
      <dgm:prSet presAssocID="{1D2F6368-61FA-4E20-A65A-7EE6EBFF5343}" presName="node" presStyleLbl="node1" presStyleIdx="1" presStyleCnt="3">
        <dgm:presLayoutVars>
          <dgm:bulletEnabled val="1"/>
        </dgm:presLayoutVars>
      </dgm:prSet>
      <dgm:spPr/>
    </dgm:pt>
    <dgm:pt modelId="{79B00D18-0956-C545-9D8D-98D3C1F56063}" type="pres">
      <dgm:prSet presAssocID="{7A085406-A13E-401F-B242-C41E33E807DE}" presName="sibTrans" presStyleCnt="0"/>
      <dgm:spPr/>
    </dgm:pt>
    <dgm:pt modelId="{D0E0AB33-B7DF-F74F-B853-1BF1AB167131}" type="pres">
      <dgm:prSet presAssocID="{65C69A12-BFAA-40F5-9DE9-A73290257627}" presName="node" presStyleLbl="node1" presStyleIdx="2" presStyleCnt="3">
        <dgm:presLayoutVars>
          <dgm:bulletEnabled val="1"/>
        </dgm:presLayoutVars>
      </dgm:prSet>
      <dgm:spPr/>
    </dgm:pt>
  </dgm:ptLst>
  <dgm:cxnLst>
    <dgm:cxn modelId="{8A144B13-491B-1F4F-B386-2F597095F8F5}" type="presOf" srcId="{2E7BE05F-E902-4929-B438-07E877A4FEF6}" destId="{B6234798-8459-164C-9193-14E9325ED808}" srcOrd="0" destOrd="0" presId="urn:microsoft.com/office/officeart/2005/8/layout/default"/>
    <dgm:cxn modelId="{6C096750-CFD5-6D4F-9E9A-94CEC098D448}" type="presOf" srcId="{1D2F6368-61FA-4E20-A65A-7EE6EBFF5343}" destId="{A17CE669-8E8F-C74F-9BF7-02C2728A01AC}" srcOrd="0" destOrd="0" presId="urn:microsoft.com/office/officeart/2005/8/layout/default"/>
    <dgm:cxn modelId="{706E2D60-C79F-4471-B005-33F6585DB967}" srcId="{E79BE74F-9851-4E45-AF71-80D8CA7E6220}" destId="{1D2F6368-61FA-4E20-A65A-7EE6EBFF5343}" srcOrd="1" destOrd="0" parTransId="{CB1FB3CA-8474-45CC-AB46-2DA7636391FC}" sibTransId="{7A085406-A13E-401F-B242-C41E33E807DE}"/>
    <dgm:cxn modelId="{8C72B389-C111-4484-9535-D748B5A64470}" srcId="{E79BE74F-9851-4E45-AF71-80D8CA7E6220}" destId="{2E7BE05F-E902-4929-B438-07E877A4FEF6}" srcOrd="0" destOrd="0" parTransId="{0ECB4C8C-6EF2-4092-9A09-184F0253BFEE}" sibTransId="{1CD4BCAB-ADF9-481A-B67B-601DE3ADDD19}"/>
    <dgm:cxn modelId="{E3BB358E-2F8B-CD44-BD65-3C70EC8E6CCA}" type="presOf" srcId="{65C69A12-BFAA-40F5-9DE9-A73290257627}" destId="{D0E0AB33-B7DF-F74F-B853-1BF1AB167131}" srcOrd="0" destOrd="0" presId="urn:microsoft.com/office/officeart/2005/8/layout/default"/>
    <dgm:cxn modelId="{AB2A4EAA-66FA-441E-AA4A-DF5A1009CA60}" srcId="{E79BE74F-9851-4E45-AF71-80D8CA7E6220}" destId="{65C69A12-BFAA-40F5-9DE9-A73290257627}" srcOrd="2" destOrd="0" parTransId="{23B15624-E962-4CD9-B9BD-2B769122BE96}" sibTransId="{92C10023-1E28-4E56-AA7C-D8F6041A8708}"/>
    <dgm:cxn modelId="{1AEB81E0-4280-A148-953D-FF0D8BE7997F}" type="presOf" srcId="{E79BE74F-9851-4E45-AF71-80D8CA7E6220}" destId="{68D22599-E6B6-0340-B7F2-86A6BE5E617B}" srcOrd="0" destOrd="0" presId="urn:microsoft.com/office/officeart/2005/8/layout/default"/>
    <dgm:cxn modelId="{33DA3861-6882-EB41-B3C8-365096F8B381}" type="presParOf" srcId="{68D22599-E6B6-0340-B7F2-86A6BE5E617B}" destId="{B6234798-8459-164C-9193-14E9325ED808}" srcOrd="0" destOrd="0" presId="urn:microsoft.com/office/officeart/2005/8/layout/default"/>
    <dgm:cxn modelId="{CC08B3DA-7005-6142-927A-F1EA88932428}" type="presParOf" srcId="{68D22599-E6B6-0340-B7F2-86A6BE5E617B}" destId="{145983FA-DEBF-D549-AAF9-8423C3D5A098}" srcOrd="1" destOrd="0" presId="urn:microsoft.com/office/officeart/2005/8/layout/default"/>
    <dgm:cxn modelId="{927BD104-98E6-AE4B-8BA3-76C35ED1E192}" type="presParOf" srcId="{68D22599-E6B6-0340-B7F2-86A6BE5E617B}" destId="{A17CE669-8E8F-C74F-9BF7-02C2728A01AC}" srcOrd="2" destOrd="0" presId="urn:microsoft.com/office/officeart/2005/8/layout/default"/>
    <dgm:cxn modelId="{742AD5D8-68A9-8F43-B279-89F25B33F6C4}" type="presParOf" srcId="{68D22599-E6B6-0340-B7F2-86A6BE5E617B}" destId="{79B00D18-0956-C545-9D8D-98D3C1F56063}" srcOrd="3" destOrd="0" presId="urn:microsoft.com/office/officeart/2005/8/layout/default"/>
    <dgm:cxn modelId="{01F103BD-F1A2-5C4E-BF65-F655DA5FE8E1}" type="presParOf" srcId="{68D22599-E6B6-0340-B7F2-86A6BE5E617B}" destId="{D0E0AB33-B7DF-F74F-B853-1BF1AB16713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249007-BAC2-4D63-8578-4210687764E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BD7544D-2824-4BF6-9E81-4EC07483BE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Indexing in </a:t>
          </a:r>
          <a:r>
            <a:rPr lang="en-US" b="0" i="0" dirty="0" err="1"/>
            <a:t>Solr</a:t>
          </a:r>
          <a:r>
            <a:rPr lang="en-US" b="0" i="0" dirty="0"/>
            <a:t> involves adding data to </a:t>
          </a:r>
          <a:r>
            <a:rPr lang="en-US" b="0" i="0" dirty="0" err="1"/>
            <a:t>Solr</a:t>
          </a:r>
          <a:r>
            <a:rPr lang="en-US" b="0" i="0" dirty="0"/>
            <a:t> in a format like XML, JSON, or CSV. The indexed data is then stored in an inverted index for quick retrieval.</a:t>
          </a:r>
          <a:endParaRPr lang="en-US" dirty="0"/>
        </a:p>
      </dgm:t>
    </dgm:pt>
    <dgm:pt modelId="{412D107C-A61A-4BC9-9758-2910B3B5DD6C}" type="parTrans" cxnId="{78AB128F-CF66-4EF7-90BD-2756245677A0}">
      <dgm:prSet/>
      <dgm:spPr/>
      <dgm:t>
        <a:bodyPr/>
        <a:lstStyle/>
        <a:p>
          <a:endParaRPr lang="en-US"/>
        </a:p>
      </dgm:t>
    </dgm:pt>
    <dgm:pt modelId="{BDB4E2DA-555E-404C-AAAD-4B8CEFEEACBA}" type="sibTrans" cxnId="{78AB128F-CF66-4EF7-90BD-2756245677A0}">
      <dgm:prSet/>
      <dgm:spPr/>
      <dgm:t>
        <a:bodyPr/>
        <a:lstStyle/>
        <a:p>
          <a:endParaRPr lang="en-US"/>
        </a:p>
      </dgm:t>
    </dgm:pt>
    <dgm:pt modelId="{680051DB-8B91-47C3-B167-3C2D886FA0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Querying is done through the Solr API or a Solr client. You can use Solr's query syntax to perform various types of searches including filtering, faceted search, and sorting.</a:t>
          </a:r>
          <a:endParaRPr lang="en-US"/>
        </a:p>
      </dgm:t>
    </dgm:pt>
    <dgm:pt modelId="{93D4F699-2346-4952-8127-F07B76E1FF76}" type="parTrans" cxnId="{4E410491-C2C6-4C26-A78F-999AB018A183}">
      <dgm:prSet/>
      <dgm:spPr/>
      <dgm:t>
        <a:bodyPr/>
        <a:lstStyle/>
        <a:p>
          <a:endParaRPr lang="en-US"/>
        </a:p>
      </dgm:t>
    </dgm:pt>
    <dgm:pt modelId="{1662FCF9-63EA-4066-9EFA-38F0C95B7BE5}" type="sibTrans" cxnId="{4E410491-C2C6-4C26-A78F-999AB018A183}">
      <dgm:prSet/>
      <dgm:spPr/>
      <dgm:t>
        <a:bodyPr/>
        <a:lstStyle/>
        <a:p>
          <a:endParaRPr lang="en-US"/>
        </a:p>
      </dgm:t>
    </dgm:pt>
    <dgm:pt modelId="{698D06F4-8D3E-4C5A-90E2-9DFC67BF7BB3}" type="pres">
      <dgm:prSet presAssocID="{F6249007-BAC2-4D63-8578-4210687764E6}" presName="root" presStyleCnt="0">
        <dgm:presLayoutVars>
          <dgm:dir/>
          <dgm:resizeHandles val="exact"/>
        </dgm:presLayoutVars>
      </dgm:prSet>
      <dgm:spPr/>
    </dgm:pt>
    <dgm:pt modelId="{CB5BA2B2-C79F-460F-8F60-D7E69407EB74}" type="pres">
      <dgm:prSet presAssocID="{CBD7544D-2824-4BF6-9E81-4EC07483BE4E}" presName="compNode" presStyleCnt="0"/>
      <dgm:spPr/>
    </dgm:pt>
    <dgm:pt modelId="{3A8B07EA-0AA4-4A3A-BBCB-7E703F382F22}" type="pres">
      <dgm:prSet presAssocID="{CBD7544D-2824-4BF6-9E81-4EC07483BE4E}" presName="bgRect" presStyleLbl="bgShp" presStyleIdx="0" presStyleCnt="2"/>
      <dgm:spPr/>
    </dgm:pt>
    <dgm:pt modelId="{43A6D040-D42D-46E6-8DCA-CB9E2129C646}" type="pres">
      <dgm:prSet presAssocID="{CBD7544D-2824-4BF6-9E81-4EC07483BE4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A88F4FA-9A65-4682-8FBA-FA9DFE3812F8}" type="pres">
      <dgm:prSet presAssocID="{CBD7544D-2824-4BF6-9E81-4EC07483BE4E}" presName="spaceRect" presStyleCnt="0"/>
      <dgm:spPr/>
    </dgm:pt>
    <dgm:pt modelId="{89BC5F19-ACFE-47F2-94C4-FC71003A2C35}" type="pres">
      <dgm:prSet presAssocID="{CBD7544D-2824-4BF6-9E81-4EC07483BE4E}" presName="parTx" presStyleLbl="revTx" presStyleIdx="0" presStyleCnt="2">
        <dgm:presLayoutVars>
          <dgm:chMax val="0"/>
          <dgm:chPref val="0"/>
        </dgm:presLayoutVars>
      </dgm:prSet>
      <dgm:spPr/>
    </dgm:pt>
    <dgm:pt modelId="{81C5A60E-FEA7-4306-BBC2-53D36C608248}" type="pres">
      <dgm:prSet presAssocID="{BDB4E2DA-555E-404C-AAAD-4B8CEFEEACBA}" presName="sibTrans" presStyleCnt="0"/>
      <dgm:spPr/>
    </dgm:pt>
    <dgm:pt modelId="{16399F07-B134-4B60-8D50-DCA4C5FFA8AD}" type="pres">
      <dgm:prSet presAssocID="{680051DB-8B91-47C3-B167-3C2D886FA09E}" presName="compNode" presStyleCnt="0"/>
      <dgm:spPr/>
    </dgm:pt>
    <dgm:pt modelId="{B1A74C17-87A1-48C4-9C24-AFD72DE6B28C}" type="pres">
      <dgm:prSet presAssocID="{680051DB-8B91-47C3-B167-3C2D886FA09E}" presName="bgRect" presStyleLbl="bgShp" presStyleIdx="1" presStyleCnt="2"/>
      <dgm:spPr/>
    </dgm:pt>
    <dgm:pt modelId="{9CCFC979-F4A2-432F-93F0-772D2E08F40F}" type="pres">
      <dgm:prSet presAssocID="{680051DB-8B91-47C3-B167-3C2D886FA09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3C1AA77-5761-40D8-957F-2B4F3F6684EB}" type="pres">
      <dgm:prSet presAssocID="{680051DB-8B91-47C3-B167-3C2D886FA09E}" presName="spaceRect" presStyleCnt="0"/>
      <dgm:spPr/>
    </dgm:pt>
    <dgm:pt modelId="{95AD2C52-B1DC-4BCD-9580-7C427E78FA4B}" type="pres">
      <dgm:prSet presAssocID="{680051DB-8B91-47C3-B167-3C2D886FA09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D24E52E-B3BC-4B1A-B7E7-A522418745AE}" type="presOf" srcId="{CBD7544D-2824-4BF6-9E81-4EC07483BE4E}" destId="{89BC5F19-ACFE-47F2-94C4-FC71003A2C35}" srcOrd="0" destOrd="0" presId="urn:microsoft.com/office/officeart/2018/2/layout/IconVerticalSolidList"/>
    <dgm:cxn modelId="{3D517759-3F29-44EA-AE2C-D1AFBDFD8529}" type="presOf" srcId="{F6249007-BAC2-4D63-8578-4210687764E6}" destId="{698D06F4-8D3E-4C5A-90E2-9DFC67BF7BB3}" srcOrd="0" destOrd="0" presId="urn:microsoft.com/office/officeart/2018/2/layout/IconVerticalSolidList"/>
    <dgm:cxn modelId="{1C95A06D-69FB-4D35-8D5B-F552CB1D2C5E}" type="presOf" srcId="{680051DB-8B91-47C3-B167-3C2D886FA09E}" destId="{95AD2C52-B1DC-4BCD-9580-7C427E78FA4B}" srcOrd="0" destOrd="0" presId="urn:microsoft.com/office/officeart/2018/2/layout/IconVerticalSolidList"/>
    <dgm:cxn modelId="{78AB128F-CF66-4EF7-90BD-2756245677A0}" srcId="{F6249007-BAC2-4D63-8578-4210687764E6}" destId="{CBD7544D-2824-4BF6-9E81-4EC07483BE4E}" srcOrd="0" destOrd="0" parTransId="{412D107C-A61A-4BC9-9758-2910B3B5DD6C}" sibTransId="{BDB4E2DA-555E-404C-AAAD-4B8CEFEEACBA}"/>
    <dgm:cxn modelId="{4E410491-C2C6-4C26-A78F-999AB018A183}" srcId="{F6249007-BAC2-4D63-8578-4210687764E6}" destId="{680051DB-8B91-47C3-B167-3C2D886FA09E}" srcOrd="1" destOrd="0" parTransId="{93D4F699-2346-4952-8127-F07B76E1FF76}" sibTransId="{1662FCF9-63EA-4066-9EFA-38F0C95B7BE5}"/>
    <dgm:cxn modelId="{F5281C57-17E0-4C01-8882-81C693D4A61F}" type="presParOf" srcId="{698D06F4-8D3E-4C5A-90E2-9DFC67BF7BB3}" destId="{CB5BA2B2-C79F-460F-8F60-D7E69407EB74}" srcOrd="0" destOrd="0" presId="urn:microsoft.com/office/officeart/2018/2/layout/IconVerticalSolidList"/>
    <dgm:cxn modelId="{CF07E51B-24AD-411A-A474-8CE7649DB3AC}" type="presParOf" srcId="{CB5BA2B2-C79F-460F-8F60-D7E69407EB74}" destId="{3A8B07EA-0AA4-4A3A-BBCB-7E703F382F22}" srcOrd="0" destOrd="0" presId="urn:microsoft.com/office/officeart/2018/2/layout/IconVerticalSolidList"/>
    <dgm:cxn modelId="{93456DAC-8CE6-4AA4-B3E4-D5031E4E01BF}" type="presParOf" srcId="{CB5BA2B2-C79F-460F-8F60-D7E69407EB74}" destId="{43A6D040-D42D-46E6-8DCA-CB9E2129C646}" srcOrd="1" destOrd="0" presId="urn:microsoft.com/office/officeart/2018/2/layout/IconVerticalSolidList"/>
    <dgm:cxn modelId="{E536FC36-44E8-406C-9093-00DD308EC442}" type="presParOf" srcId="{CB5BA2B2-C79F-460F-8F60-D7E69407EB74}" destId="{3A88F4FA-9A65-4682-8FBA-FA9DFE3812F8}" srcOrd="2" destOrd="0" presId="urn:microsoft.com/office/officeart/2018/2/layout/IconVerticalSolidList"/>
    <dgm:cxn modelId="{7AA930A0-ACAD-421D-94E7-DE38D99696A2}" type="presParOf" srcId="{CB5BA2B2-C79F-460F-8F60-D7E69407EB74}" destId="{89BC5F19-ACFE-47F2-94C4-FC71003A2C35}" srcOrd="3" destOrd="0" presId="urn:microsoft.com/office/officeart/2018/2/layout/IconVerticalSolidList"/>
    <dgm:cxn modelId="{0C1D3E63-5D3C-4815-AD8A-92EC206DF4E9}" type="presParOf" srcId="{698D06F4-8D3E-4C5A-90E2-9DFC67BF7BB3}" destId="{81C5A60E-FEA7-4306-BBC2-53D36C608248}" srcOrd="1" destOrd="0" presId="urn:microsoft.com/office/officeart/2018/2/layout/IconVerticalSolidList"/>
    <dgm:cxn modelId="{6C0566A5-ED16-474D-BEF3-E13D4F9569D4}" type="presParOf" srcId="{698D06F4-8D3E-4C5A-90E2-9DFC67BF7BB3}" destId="{16399F07-B134-4B60-8D50-DCA4C5FFA8AD}" srcOrd="2" destOrd="0" presId="urn:microsoft.com/office/officeart/2018/2/layout/IconVerticalSolidList"/>
    <dgm:cxn modelId="{23D900C7-B601-4B5F-9A31-072290992FAD}" type="presParOf" srcId="{16399F07-B134-4B60-8D50-DCA4C5FFA8AD}" destId="{B1A74C17-87A1-48C4-9C24-AFD72DE6B28C}" srcOrd="0" destOrd="0" presId="urn:microsoft.com/office/officeart/2018/2/layout/IconVerticalSolidList"/>
    <dgm:cxn modelId="{94CBEAB6-AE80-4997-95C4-37A13F21A6BB}" type="presParOf" srcId="{16399F07-B134-4B60-8D50-DCA4C5FFA8AD}" destId="{9CCFC979-F4A2-432F-93F0-772D2E08F40F}" srcOrd="1" destOrd="0" presId="urn:microsoft.com/office/officeart/2018/2/layout/IconVerticalSolidList"/>
    <dgm:cxn modelId="{FA35F503-B979-4A7A-9880-B5253934BC07}" type="presParOf" srcId="{16399F07-B134-4B60-8D50-DCA4C5FFA8AD}" destId="{B3C1AA77-5761-40D8-957F-2B4F3F6684EB}" srcOrd="2" destOrd="0" presId="urn:microsoft.com/office/officeart/2018/2/layout/IconVerticalSolidList"/>
    <dgm:cxn modelId="{5A80315D-99A4-49DC-A938-08D853F89436}" type="presParOf" srcId="{16399F07-B134-4B60-8D50-DCA4C5FFA8AD}" destId="{95AD2C52-B1DC-4BCD-9580-7C427E78FA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0FB69C-A67B-45E4-AFE5-1E9248B80D40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7F5110C-0B6B-49EF-9529-FDD643CD38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Faceted search is a way of categorizing search results into groups based on their characteristics. This is done using Solr's faceting capabilities.</a:t>
          </a:r>
          <a:endParaRPr lang="en-US"/>
        </a:p>
      </dgm:t>
    </dgm:pt>
    <dgm:pt modelId="{3B1920DE-C008-45BB-9624-56952E8826D1}" type="parTrans" cxnId="{5CD0DADC-BDA3-47CB-B4DF-6358FDB9B7CA}">
      <dgm:prSet/>
      <dgm:spPr/>
      <dgm:t>
        <a:bodyPr/>
        <a:lstStyle/>
        <a:p>
          <a:endParaRPr lang="en-US"/>
        </a:p>
      </dgm:t>
    </dgm:pt>
    <dgm:pt modelId="{73D11220-F674-4EC7-86CC-9875D7E34F5B}" type="sibTrans" cxnId="{5CD0DADC-BDA3-47CB-B4DF-6358FDB9B7CA}">
      <dgm:prSet/>
      <dgm:spPr/>
      <dgm:t>
        <a:bodyPr/>
        <a:lstStyle/>
        <a:p>
          <a:endParaRPr lang="en-US"/>
        </a:p>
      </dgm:t>
    </dgm:pt>
    <dgm:pt modelId="{022E0D7B-DA8D-445A-8608-81A583690D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Solr allows users to apply multiple filters to their search query, refining the search results.</a:t>
          </a:r>
          <a:endParaRPr lang="en-US"/>
        </a:p>
      </dgm:t>
    </dgm:pt>
    <dgm:pt modelId="{0572E295-13FF-40AB-A8C5-F6E86E05A236}" type="parTrans" cxnId="{04AB5888-EB6E-4696-8790-EB63C9993583}">
      <dgm:prSet/>
      <dgm:spPr/>
      <dgm:t>
        <a:bodyPr/>
        <a:lstStyle/>
        <a:p>
          <a:endParaRPr lang="en-US"/>
        </a:p>
      </dgm:t>
    </dgm:pt>
    <dgm:pt modelId="{A142BDE8-AF28-46BB-ACCF-999EADE8A817}" type="sibTrans" cxnId="{04AB5888-EB6E-4696-8790-EB63C9993583}">
      <dgm:prSet/>
      <dgm:spPr/>
      <dgm:t>
        <a:bodyPr/>
        <a:lstStyle/>
        <a:p>
          <a:endParaRPr lang="en-US"/>
        </a:p>
      </dgm:t>
    </dgm:pt>
    <dgm:pt modelId="{724775C9-03BA-47DE-AB04-448938AB3E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Filtering in Solr can be done on both text and numeric data.</a:t>
          </a:r>
          <a:endParaRPr lang="en-US"/>
        </a:p>
      </dgm:t>
    </dgm:pt>
    <dgm:pt modelId="{813291BC-A12A-476F-9AB5-F03F311D5CF9}" type="parTrans" cxnId="{4CC76F2C-9CC7-4DA4-B973-D320F8580841}">
      <dgm:prSet/>
      <dgm:spPr/>
      <dgm:t>
        <a:bodyPr/>
        <a:lstStyle/>
        <a:p>
          <a:endParaRPr lang="en-US"/>
        </a:p>
      </dgm:t>
    </dgm:pt>
    <dgm:pt modelId="{23BEE718-922C-4F44-8075-FE86176B8AD2}" type="sibTrans" cxnId="{4CC76F2C-9CC7-4DA4-B973-D320F8580841}">
      <dgm:prSet/>
      <dgm:spPr/>
      <dgm:t>
        <a:bodyPr/>
        <a:lstStyle/>
        <a:p>
          <a:endParaRPr lang="en-US"/>
        </a:p>
      </dgm:t>
    </dgm:pt>
    <dgm:pt modelId="{3569697E-4164-422E-AC50-E21DE6A46C4B}" type="pres">
      <dgm:prSet presAssocID="{920FB69C-A67B-45E4-AFE5-1E9248B80D40}" presName="root" presStyleCnt="0">
        <dgm:presLayoutVars>
          <dgm:dir/>
          <dgm:resizeHandles val="exact"/>
        </dgm:presLayoutVars>
      </dgm:prSet>
      <dgm:spPr/>
    </dgm:pt>
    <dgm:pt modelId="{61D9511A-243C-4819-ABC4-00D1BCE33615}" type="pres">
      <dgm:prSet presAssocID="{97F5110C-0B6B-49EF-9529-FDD643CD389C}" presName="compNode" presStyleCnt="0"/>
      <dgm:spPr/>
    </dgm:pt>
    <dgm:pt modelId="{7595CD23-6244-487D-8535-245DFADAF963}" type="pres">
      <dgm:prSet presAssocID="{97F5110C-0B6B-49EF-9529-FDD643CD38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85FF81C-70DE-4E29-9B06-8F848890015C}" type="pres">
      <dgm:prSet presAssocID="{97F5110C-0B6B-49EF-9529-FDD643CD389C}" presName="spaceRect" presStyleCnt="0"/>
      <dgm:spPr/>
    </dgm:pt>
    <dgm:pt modelId="{673616C5-CE40-466D-8BE5-F07AE4C0DFE1}" type="pres">
      <dgm:prSet presAssocID="{97F5110C-0B6B-49EF-9529-FDD643CD389C}" presName="textRect" presStyleLbl="revTx" presStyleIdx="0" presStyleCnt="3">
        <dgm:presLayoutVars>
          <dgm:chMax val="1"/>
          <dgm:chPref val="1"/>
        </dgm:presLayoutVars>
      </dgm:prSet>
      <dgm:spPr/>
    </dgm:pt>
    <dgm:pt modelId="{695AA213-2261-498F-9A08-9E40EF188CC4}" type="pres">
      <dgm:prSet presAssocID="{73D11220-F674-4EC7-86CC-9875D7E34F5B}" presName="sibTrans" presStyleCnt="0"/>
      <dgm:spPr/>
    </dgm:pt>
    <dgm:pt modelId="{35B6FAAC-F388-4BBD-BCED-F88E56127F69}" type="pres">
      <dgm:prSet presAssocID="{022E0D7B-DA8D-445A-8608-81A583690D96}" presName="compNode" presStyleCnt="0"/>
      <dgm:spPr/>
    </dgm:pt>
    <dgm:pt modelId="{E07D3DE1-D6AC-42D7-BC1B-EA87987D8206}" type="pres">
      <dgm:prSet presAssocID="{022E0D7B-DA8D-445A-8608-81A583690D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EF045CC4-C4C2-4F76-A11C-CF33BBE1D38F}" type="pres">
      <dgm:prSet presAssocID="{022E0D7B-DA8D-445A-8608-81A583690D96}" presName="spaceRect" presStyleCnt="0"/>
      <dgm:spPr/>
    </dgm:pt>
    <dgm:pt modelId="{8060BC02-BD66-4298-BCA9-69467153AE51}" type="pres">
      <dgm:prSet presAssocID="{022E0D7B-DA8D-445A-8608-81A583690D96}" presName="textRect" presStyleLbl="revTx" presStyleIdx="1" presStyleCnt="3">
        <dgm:presLayoutVars>
          <dgm:chMax val="1"/>
          <dgm:chPref val="1"/>
        </dgm:presLayoutVars>
      </dgm:prSet>
      <dgm:spPr/>
    </dgm:pt>
    <dgm:pt modelId="{6219DCEA-27CB-4836-95F0-9BD239D328DB}" type="pres">
      <dgm:prSet presAssocID="{A142BDE8-AF28-46BB-ACCF-999EADE8A817}" presName="sibTrans" presStyleCnt="0"/>
      <dgm:spPr/>
    </dgm:pt>
    <dgm:pt modelId="{291037C0-8F17-49BB-88B0-5CEB1E149AE3}" type="pres">
      <dgm:prSet presAssocID="{724775C9-03BA-47DE-AB04-448938AB3E80}" presName="compNode" presStyleCnt="0"/>
      <dgm:spPr/>
    </dgm:pt>
    <dgm:pt modelId="{BEB40F2D-2D12-42CE-9042-B2A8FC21CFA8}" type="pres">
      <dgm:prSet presAssocID="{724775C9-03BA-47DE-AB04-448938AB3E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3D299D9-939C-4FBE-9507-EB28EF750CE8}" type="pres">
      <dgm:prSet presAssocID="{724775C9-03BA-47DE-AB04-448938AB3E80}" presName="spaceRect" presStyleCnt="0"/>
      <dgm:spPr/>
    </dgm:pt>
    <dgm:pt modelId="{2B377AB6-2F2B-4D75-869F-EC0B69708656}" type="pres">
      <dgm:prSet presAssocID="{724775C9-03BA-47DE-AB04-448938AB3E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38A8618-E109-C140-BA62-98D6068C1B84}" type="presOf" srcId="{724775C9-03BA-47DE-AB04-448938AB3E80}" destId="{2B377AB6-2F2B-4D75-869F-EC0B69708656}" srcOrd="0" destOrd="0" presId="urn:microsoft.com/office/officeart/2018/2/layout/IconLabelList"/>
    <dgm:cxn modelId="{4CC76F2C-9CC7-4DA4-B973-D320F8580841}" srcId="{920FB69C-A67B-45E4-AFE5-1E9248B80D40}" destId="{724775C9-03BA-47DE-AB04-448938AB3E80}" srcOrd="2" destOrd="0" parTransId="{813291BC-A12A-476F-9AB5-F03F311D5CF9}" sibTransId="{23BEE718-922C-4F44-8075-FE86176B8AD2}"/>
    <dgm:cxn modelId="{04AB5888-EB6E-4696-8790-EB63C9993583}" srcId="{920FB69C-A67B-45E4-AFE5-1E9248B80D40}" destId="{022E0D7B-DA8D-445A-8608-81A583690D96}" srcOrd="1" destOrd="0" parTransId="{0572E295-13FF-40AB-A8C5-F6E86E05A236}" sibTransId="{A142BDE8-AF28-46BB-ACCF-999EADE8A817}"/>
    <dgm:cxn modelId="{D037B38E-B277-494A-BB51-DF8EB52897D2}" type="presOf" srcId="{022E0D7B-DA8D-445A-8608-81A583690D96}" destId="{8060BC02-BD66-4298-BCA9-69467153AE51}" srcOrd="0" destOrd="0" presId="urn:microsoft.com/office/officeart/2018/2/layout/IconLabelList"/>
    <dgm:cxn modelId="{087EE1BE-6BB7-A047-A396-B1B50EF3C8A8}" type="presOf" srcId="{97F5110C-0B6B-49EF-9529-FDD643CD389C}" destId="{673616C5-CE40-466D-8BE5-F07AE4C0DFE1}" srcOrd="0" destOrd="0" presId="urn:microsoft.com/office/officeart/2018/2/layout/IconLabelList"/>
    <dgm:cxn modelId="{4E3E1EDA-E356-224D-A7C7-5BA124C78DA7}" type="presOf" srcId="{920FB69C-A67B-45E4-AFE5-1E9248B80D40}" destId="{3569697E-4164-422E-AC50-E21DE6A46C4B}" srcOrd="0" destOrd="0" presId="urn:microsoft.com/office/officeart/2018/2/layout/IconLabelList"/>
    <dgm:cxn modelId="{5CD0DADC-BDA3-47CB-B4DF-6358FDB9B7CA}" srcId="{920FB69C-A67B-45E4-AFE5-1E9248B80D40}" destId="{97F5110C-0B6B-49EF-9529-FDD643CD389C}" srcOrd="0" destOrd="0" parTransId="{3B1920DE-C008-45BB-9624-56952E8826D1}" sibTransId="{73D11220-F674-4EC7-86CC-9875D7E34F5B}"/>
    <dgm:cxn modelId="{69E6ACB4-2A63-6747-B8E5-2F6BE4F8EE5E}" type="presParOf" srcId="{3569697E-4164-422E-AC50-E21DE6A46C4B}" destId="{61D9511A-243C-4819-ABC4-00D1BCE33615}" srcOrd="0" destOrd="0" presId="urn:microsoft.com/office/officeart/2018/2/layout/IconLabelList"/>
    <dgm:cxn modelId="{FC4BF310-FCEB-C94B-B82C-461B02A1C70F}" type="presParOf" srcId="{61D9511A-243C-4819-ABC4-00D1BCE33615}" destId="{7595CD23-6244-487D-8535-245DFADAF963}" srcOrd="0" destOrd="0" presId="urn:microsoft.com/office/officeart/2018/2/layout/IconLabelList"/>
    <dgm:cxn modelId="{9BFD22F9-A0CB-7D4F-8043-67B791330D6E}" type="presParOf" srcId="{61D9511A-243C-4819-ABC4-00D1BCE33615}" destId="{F85FF81C-70DE-4E29-9B06-8F848890015C}" srcOrd="1" destOrd="0" presId="urn:microsoft.com/office/officeart/2018/2/layout/IconLabelList"/>
    <dgm:cxn modelId="{C0A4FCBD-C7BB-284C-BC42-CB64DEDA6993}" type="presParOf" srcId="{61D9511A-243C-4819-ABC4-00D1BCE33615}" destId="{673616C5-CE40-466D-8BE5-F07AE4C0DFE1}" srcOrd="2" destOrd="0" presId="urn:microsoft.com/office/officeart/2018/2/layout/IconLabelList"/>
    <dgm:cxn modelId="{EBE31A18-4ECD-EB45-BCDD-714C67E255ED}" type="presParOf" srcId="{3569697E-4164-422E-AC50-E21DE6A46C4B}" destId="{695AA213-2261-498F-9A08-9E40EF188CC4}" srcOrd="1" destOrd="0" presId="urn:microsoft.com/office/officeart/2018/2/layout/IconLabelList"/>
    <dgm:cxn modelId="{4204A418-4A49-9447-807B-7D82B8699447}" type="presParOf" srcId="{3569697E-4164-422E-AC50-E21DE6A46C4B}" destId="{35B6FAAC-F388-4BBD-BCED-F88E56127F69}" srcOrd="2" destOrd="0" presId="urn:microsoft.com/office/officeart/2018/2/layout/IconLabelList"/>
    <dgm:cxn modelId="{D81A0B0A-DFC4-324A-BA47-FFC37BD81BAE}" type="presParOf" srcId="{35B6FAAC-F388-4BBD-BCED-F88E56127F69}" destId="{E07D3DE1-D6AC-42D7-BC1B-EA87987D8206}" srcOrd="0" destOrd="0" presId="urn:microsoft.com/office/officeart/2018/2/layout/IconLabelList"/>
    <dgm:cxn modelId="{E1C72C83-A143-B44B-B44D-426E59308A90}" type="presParOf" srcId="{35B6FAAC-F388-4BBD-BCED-F88E56127F69}" destId="{EF045CC4-C4C2-4F76-A11C-CF33BBE1D38F}" srcOrd="1" destOrd="0" presId="urn:microsoft.com/office/officeart/2018/2/layout/IconLabelList"/>
    <dgm:cxn modelId="{8D2319E0-A764-4E4E-83A1-0B84265851C5}" type="presParOf" srcId="{35B6FAAC-F388-4BBD-BCED-F88E56127F69}" destId="{8060BC02-BD66-4298-BCA9-69467153AE51}" srcOrd="2" destOrd="0" presId="urn:microsoft.com/office/officeart/2018/2/layout/IconLabelList"/>
    <dgm:cxn modelId="{CB91713E-0848-5B43-9342-4C89DDCBA7DC}" type="presParOf" srcId="{3569697E-4164-422E-AC50-E21DE6A46C4B}" destId="{6219DCEA-27CB-4836-95F0-9BD239D328DB}" srcOrd="3" destOrd="0" presId="urn:microsoft.com/office/officeart/2018/2/layout/IconLabelList"/>
    <dgm:cxn modelId="{FC863167-DCAB-D646-9500-8CB006CE4788}" type="presParOf" srcId="{3569697E-4164-422E-AC50-E21DE6A46C4B}" destId="{291037C0-8F17-49BB-88B0-5CEB1E149AE3}" srcOrd="4" destOrd="0" presId="urn:microsoft.com/office/officeart/2018/2/layout/IconLabelList"/>
    <dgm:cxn modelId="{12BA6A72-0086-F744-AAED-190E4CB471F2}" type="presParOf" srcId="{291037C0-8F17-49BB-88B0-5CEB1E149AE3}" destId="{BEB40F2D-2D12-42CE-9042-B2A8FC21CFA8}" srcOrd="0" destOrd="0" presId="urn:microsoft.com/office/officeart/2018/2/layout/IconLabelList"/>
    <dgm:cxn modelId="{231E2F04-3E39-114A-893B-9FCDB5345267}" type="presParOf" srcId="{291037C0-8F17-49BB-88B0-5CEB1E149AE3}" destId="{03D299D9-939C-4FBE-9507-EB28EF750CE8}" srcOrd="1" destOrd="0" presId="urn:microsoft.com/office/officeart/2018/2/layout/IconLabelList"/>
    <dgm:cxn modelId="{50594850-5EE6-8A41-8700-E5CCFB8BF665}" type="presParOf" srcId="{291037C0-8F17-49BB-88B0-5CEB1E149AE3}" destId="{2B377AB6-2F2B-4D75-869F-EC0B697086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AA899B-8DFD-4558-88DF-D9D3AA201059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2817639-6C20-4D6A-9B3F-827FE544B443}">
      <dgm:prSet/>
      <dgm:spPr/>
      <dgm:t>
        <a:bodyPr/>
        <a:lstStyle/>
        <a:p>
          <a:r>
            <a:rPr lang="en-US" b="0" i="0"/>
            <a:t>Solr's APIs offer easy integration with a variety of programming languages.</a:t>
          </a:r>
          <a:endParaRPr lang="en-US"/>
        </a:p>
      </dgm:t>
    </dgm:pt>
    <dgm:pt modelId="{8AC6A3EF-B203-45EB-B844-A448A2623538}" type="parTrans" cxnId="{3CC9588F-02D1-45D0-9061-84B4BC04F6B5}">
      <dgm:prSet/>
      <dgm:spPr/>
      <dgm:t>
        <a:bodyPr/>
        <a:lstStyle/>
        <a:p>
          <a:endParaRPr lang="en-US"/>
        </a:p>
      </dgm:t>
    </dgm:pt>
    <dgm:pt modelId="{715C5A1A-CB2D-4A66-A40E-1E252A3E152D}" type="sibTrans" cxnId="{3CC9588F-02D1-45D0-9061-84B4BC04F6B5}">
      <dgm:prSet/>
      <dgm:spPr/>
      <dgm:t>
        <a:bodyPr/>
        <a:lstStyle/>
        <a:p>
          <a:endParaRPr lang="en-US"/>
        </a:p>
      </dgm:t>
    </dgm:pt>
    <dgm:pt modelId="{906CFAE1-C8D9-47CC-8F2C-16F66E6AD44D}">
      <dgm:prSet/>
      <dgm:spPr/>
      <dgm:t>
        <a:bodyPr/>
        <a:lstStyle/>
        <a:p>
          <a:r>
            <a:rPr lang="en-US" b="0" i="0"/>
            <a:t>Solr's client libraries such as SolrJ for Java, pysolr for Python, and RSolr for Ruby, allow easy interfacing with Solr.</a:t>
          </a:r>
          <a:endParaRPr lang="en-US"/>
        </a:p>
      </dgm:t>
    </dgm:pt>
    <dgm:pt modelId="{6AFF2DC4-02F0-43C1-8360-29FB393DD1B6}" type="parTrans" cxnId="{CF4CB8FF-2C91-47E3-AC2D-98474C3AF82A}">
      <dgm:prSet/>
      <dgm:spPr/>
      <dgm:t>
        <a:bodyPr/>
        <a:lstStyle/>
        <a:p>
          <a:endParaRPr lang="en-US"/>
        </a:p>
      </dgm:t>
    </dgm:pt>
    <dgm:pt modelId="{5D058015-F4D5-4953-A71E-AD4D9E3E8837}" type="sibTrans" cxnId="{CF4CB8FF-2C91-47E3-AC2D-98474C3AF82A}">
      <dgm:prSet/>
      <dgm:spPr/>
      <dgm:t>
        <a:bodyPr/>
        <a:lstStyle/>
        <a:p>
          <a:endParaRPr lang="en-US"/>
        </a:p>
      </dgm:t>
    </dgm:pt>
    <dgm:pt modelId="{3C2D650A-040C-43D0-BF6C-525404080DD4}">
      <dgm:prSet/>
      <dgm:spPr/>
      <dgm:t>
        <a:bodyPr/>
        <a:lstStyle/>
        <a:p>
          <a:r>
            <a:rPr lang="en-US" b="0" i="0"/>
            <a:t>SolrCloud allows you to build distributed search applications with features like automatic failover and recovery, distributed indexing, and centralized configuration.</a:t>
          </a:r>
          <a:endParaRPr lang="en-US"/>
        </a:p>
      </dgm:t>
    </dgm:pt>
    <dgm:pt modelId="{8E785E07-7743-4FA3-B740-96F1E2DA6187}" type="parTrans" cxnId="{1778640C-5D39-43F5-B046-E56F165FCEA8}">
      <dgm:prSet/>
      <dgm:spPr/>
      <dgm:t>
        <a:bodyPr/>
        <a:lstStyle/>
        <a:p>
          <a:endParaRPr lang="en-US"/>
        </a:p>
      </dgm:t>
    </dgm:pt>
    <dgm:pt modelId="{DB15000B-D2ED-4E29-BA9A-84B360E948EE}" type="sibTrans" cxnId="{1778640C-5D39-43F5-B046-E56F165FCEA8}">
      <dgm:prSet/>
      <dgm:spPr/>
      <dgm:t>
        <a:bodyPr/>
        <a:lstStyle/>
        <a:p>
          <a:endParaRPr lang="en-US"/>
        </a:p>
      </dgm:t>
    </dgm:pt>
    <dgm:pt modelId="{A745860C-10DB-4946-95B7-DADFA0DCA5B6}" type="pres">
      <dgm:prSet presAssocID="{54AA899B-8DFD-4558-88DF-D9D3AA201059}" presName="diagram" presStyleCnt="0">
        <dgm:presLayoutVars>
          <dgm:dir/>
          <dgm:resizeHandles val="exact"/>
        </dgm:presLayoutVars>
      </dgm:prSet>
      <dgm:spPr/>
    </dgm:pt>
    <dgm:pt modelId="{079DCB59-D458-FB43-8672-13FBCF6C275B}" type="pres">
      <dgm:prSet presAssocID="{72817639-6C20-4D6A-9B3F-827FE544B443}" presName="node" presStyleLbl="node1" presStyleIdx="0" presStyleCnt="3">
        <dgm:presLayoutVars>
          <dgm:bulletEnabled val="1"/>
        </dgm:presLayoutVars>
      </dgm:prSet>
      <dgm:spPr/>
    </dgm:pt>
    <dgm:pt modelId="{8C947E8A-DFAD-C947-AF99-209147C163DC}" type="pres">
      <dgm:prSet presAssocID="{715C5A1A-CB2D-4A66-A40E-1E252A3E152D}" presName="sibTrans" presStyleCnt="0"/>
      <dgm:spPr/>
    </dgm:pt>
    <dgm:pt modelId="{E0ACE031-C371-3548-BDF3-BE8673668E3E}" type="pres">
      <dgm:prSet presAssocID="{906CFAE1-C8D9-47CC-8F2C-16F66E6AD44D}" presName="node" presStyleLbl="node1" presStyleIdx="1" presStyleCnt="3">
        <dgm:presLayoutVars>
          <dgm:bulletEnabled val="1"/>
        </dgm:presLayoutVars>
      </dgm:prSet>
      <dgm:spPr/>
    </dgm:pt>
    <dgm:pt modelId="{77508875-93B7-B241-A525-F599EFD9A5A6}" type="pres">
      <dgm:prSet presAssocID="{5D058015-F4D5-4953-A71E-AD4D9E3E8837}" presName="sibTrans" presStyleCnt="0"/>
      <dgm:spPr/>
    </dgm:pt>
    <dgm:pt modelId="{82D6415C-CCB9-794F-B1A4-EC5D1DD3FEAA}" type="pres">
      <dgm:prSet presAssocID="{3C2D650A-040C-43D0-BF6C-525404080DD4}" presName="node" presStyleLbl="node1" presStyleIdx="2" presStyleCnt="3">
        <dgm:presLayoutVars>
          <dgm:bulletEnabled val="1"/>
        </dgm:presLayoutVars>
      </dgm:prSet>
      <dgm:spPr/>
    </dgm:pt>
  </dgm:ptLst>
  <dgm:cxnLst>
    <dgm:cxn modelId="{1778640C-5D39-43F5-B046-E56F165FCEA8}" srcId="{54AA899B-8DFD-4558-88DF-D9D3AA201059}" destId="{3C2D650A-040C-43D0-BF6C-525404080DD4}" srcOrd="2" destOrd="0" parTransId="{8E785E07-7743-4FA3-B740-96F1E2DA6187}" sibTransId="{DB15000B-D2ED-4E29-BA9A-84B360E948EE}"/>
    <dgm:cxn modelId="{7CA2AA48-6A5E-0945-B428-1E5B699FA994}" type="presOf" srcId="{72817639-6C20-4D6A-9B3F-827FE544B443}" destId="{079DCB59-D458-FB43-8672-13FBCF6C275B}" srcOrd="0" destOrd="0" presId="urn:microsoft.com/office/officeart/2005/8/layout/default"/>
    <dgm:cxn modelId="{6BA4728B-AD16-9043-8911-8F46D7BB355E}" type="presOf" srcId="{54AA899B-8DFD-4558-88DF-D9D3AA201059}" destId="{A745860C-10DB-4946-95B7-DADFA0DCA5B6}" srcOrd="0" destOrd="0" presId="urn:microsoft.com/office/officeart/2005/8/layout/default"/>
    <dgm:cxn modelId="{3CC9588F-02D1-45D0-9061-84B4BC04F6B5}" srcId="{54AA899B-8DFD-4558-88DF-D9D3AA201059}" destId="{72817639-6C20-4D6A-9B3F-827FE544B443}" srcOrd="0" destOrd="0" parTransId="{8AC6A3EF-B203-45EB-B844-A448A2623538}" sibTransId="{715C5A1A-CB2D-4A66-A40E-1E252A3E152D}"/>
    <dgm:cxn modelId="{DF78E8C6-8182-5842-866D-61CA0BF3992E}" type="presOf" srcId="{3C2D650A-040C-43D0-BF6C-525404080DD4}" destId="{82D6415C-CCB9-794F-B1A4-EC5D1DD3FEAA}" srcOrd="0" destOrd="0" presId="urn:microsoft.com/office/officeart/2005/8/layout/default"/>
    <dgm:cxn modelId="{DCF886D8-EE8C-0E4D-A198-35C4EEDC3AE3}" type="presOf" srcId="{906CFAE1-C8D9-47CC-8F2C-16F66E6AD44D}" destId="{E0ACE031-C371-3548-BDF3-BE8673668E3E}" srcOrd="0" destOrd="0" presId="urn:microsoft.com/office/officeart/2005/8/layout/default"/>
    <dgm:cxn modelId="{CF4CB8FF-2C91-47E3-AC2D-98474C3AF82A}" srcId="{54AA899B-8DFD-4558-88DF-D9D3AA201059}" destId="{906CFAE1-C8D9-47CC-8F2C-16F66E6AD44D}" srcOrd="1" destOrd="0" parTransId="{6AFF2DC4-02F0-43C1-8360-29FB393DD1B6}" sibTransId="{5D058015-F4D5-4953-A71E-AD4D9E3E8837}"/>
    <dgm:cxn modelId="{233778C0-7CB9-124F-A231-6C6AFB9A7DFC}" type="presParOf" srcId="{A745860C-10DB-4946-95B7-DADFA0DCA5B6}" destId="{079DCB59-D458-FB43-8672-13FBCF6C275B}" srcOrd="0" destOrd="0" presId="urn:microsoft.com/office/officeart/2005/8/layout/default"/>
    <dgm:cxn modelId="{826AC760-6C22-194B-B8F9-15E99A7E0CB7}" type="presParOf" srcId="{A745860C-10DB-4946-95B7-DADFA0DCA5B6}" destId="{8C947E8A-DFAD-C947-AF99-209147C163DC}" srcOrd="1" destOrd="0" presId="urn:microsoft.com/office/officeart/2005/8/layout/default"/>
    <dgm:cxn modelId="{7E790D3B-F54C-5D48-BE07-245CB258C260}" type="presParOf" srcId="{A745860C-10DB-4946-95B7-DADFA0DCA5B6}" destId="{E0ACE031-C371-3548-BDF3-BE8673668E3E}" srcOrd="2" destOrd="0" presId="urn:microsoft.com/office/officeart/2005/8/layout/default"/>
    <dgm:cxn modelId="{C847E4A1-2BBF-904F-B9BD-16E9BC57C008}" type="presParOf" srcId="{A745860C-10DB-4946-95B7-DADFA0DCA5B6}" destId="{77508875-93B7-B241-A525-F599EFD9A5A6}" srcOrd="3" destOrd="0" presId="urn:microsoft.com/office/officeart/2005/8/layout/default"/>
    <dgm:cxn modelId="{2D1E52A2-9808-1140-9437-68CE17D92981}" type="presParOf" srcId="{A745860C-10DB-4946-95B7-DADFA0DCA5B6}" destId="{82D6415C-CCB9-794F-B1A4-EC5D1DD3FEA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A14A8A2-2CF9-4BA0-AB3E-F4A66F8C710F}" type="doc">
      <dgm:prSet loTypeId="urn:microsoft.com/office/officeart/2018/2/layout/IconCircle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8D34C9E-AD82-4BE6-8F9C-5987F7ED7C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Apache Solr is a powerful tool for building efficient search applications with its diverse feature set and flexibility.</a:t>
          </a:r>
          <a:endParaRPr lang="en-US"/>
        </a:p>
      </dgm:t>
    </dgm:pt>
    <dgm:pt modelId="{1D541A8C-576D-4F3E-B99F-2E0A0BA5144A}" type="parTrans" cxnId="{62116907-81EF-4C5D-86A7-CF2B8A8C182D}">
      <dgm:prSet/>
      <dgm:spPr/>
      <dgm:t>
        <a:bodyPr/>
        <a:lstStyle/>
        <a:p>
          <a:endParaRPr lang="en-US"/>
        </a:p>
      </dgm:t>
    </dgm:pt>
    <dgm:pt modelId="{53D8A8CA-760B-438D-8CD2-E91D7F8DE233}" type="sibTrans" cxnId="{62116907-81EF-4C5D-86A7-CF2B8A8C182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3E2A26-59E1-4D39-B026-EF027D3B55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It enhances user experience by offering advanced capabilities such as faceted search, filtering, and highlighting.</a:t>
          </a:r>
          <a:endParaRPr lang="en-US" dirty="0"/>
        </a:p>
      </dgm:t>
    </dgm:pt>
    <dgm:pt modelId="{BEC9146C-0F9B-4BC2-ACF8-7D974E8938A6}" type="parTrans" cxnId="{3A0DBCA9-A9C8-45A8-B099-68C6FE804C9D}">
      <dgm:prSet/>
      <dgm:spPr/>
      <dgm:t>
        <a:bodyPr/>
        <a:lstStyle/>
        <a:p>
          <a:endParaRPr lang="en-US"/>
        </a:p>
      </dgm:t>
    </dgm:pt>
    <dgm:pt modelId="{1B12AEAB-99AC-4B9D-AE09-F48EFFB92CA1}" type="sibTrans" cxnId="{3A0DBCA9-A9C8-45A8-B099-68C6FE804C9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6EEF363-0A66-47A1-9B6B-CD721A283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Solr's</a:t>
          </a:r>
          <a:r>
            <a:rPr lang="en-US" b="0" i="0" dirty="0"/>
            <a:t> scalability makes it ideal for a range of applications, from small projects to vast enterprise-level systems.</a:t>
          </a:r>
          <a:endParaRPr lang="en-US" dirty="0"/>
        </a:p>
      </dgm:t>
    </dgm:pt>
    <dgm:pt modelId="{BFFD68AF-32E1-41D7-AB8A-57A7A64637CA}" type="parTrans" cxnId="{47843DAE-D0A0-45CA-807D-06E0F60E8E47}">
      <dgm:prSet/>
      <dgm:spPr/>
      <dgm:t>
        <a:bodyPr/>
        <a:lstStyle/>
        <a:p>
          <a:endParaRPr lang="en-US"/>
        </a:p>
      </dgm:t>
    </dgm:pt>
    <dgm:pt modelId="{C065D317-C93A-437A-801F-671154E28D50}" type="sibTrans" cxnId="{47843DAE-D0A0-45CA-807D-06E0F60E8E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058201-DA94-4D06-851E-E6865A262A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SolrCloud offers distributed indexing and searching, ensuring reliability and efficiency.</a:t>
          </a:r>
          <a:endParaRPr lang="en-US"/>
        </a:p>
      </dgm:t>
    </dgm:pt>
    <dgm:pt modelId="{37302688-CDB3-4301-AC38-327D98BBE2AA}" type="parTrans" cxnId="{77CA6087-8ECC-4437-B5B5-1A7A3EC4B857}">
      <dgm:prSet/>
      <dgm:spPr/>
      <dgm:t>
        <a:bodyPr/>
        <a:lstStyle/>
        <a:p>
          <a:endParaRPr lang="en-US"/>
        </a:p>
      </dgm:t>
    </dgm:pt>
    <dgm:pt modelId="{70B9D96E-3443-44F7-A929-243D4DDF2C17}" type="sibTrans" cxnId="{77CA6087-8ECC-4437-B5B5-1A7A3EC4B8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3FD554-AD65-494A-B7D1-796518DEF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Integration with popular programming languages through various APIs and client libraries streamlines the development process.</a:t>
          </a:r>
          <a:endParaRPr lang="en-US"/>
        </a:p>
      </dgm:t>
    </dgm:pt>
    <dgm:pt modelId="{EE48E0ED-92CF-4514-A172-BCDF3668C566}" type="parTrans" cxnId="{CF57C64E-9B38-4061-9576-932D6884D2C7}">
      <dgm:prSet/>
      <dgm:spPr/>
      <dgm:t>
        <a:bodyPr/>
        <a:lstStyle/>
        <a:p>
          <a:endParaRPr lang="en-US"/>
        </a:p>
      </dgm:t>
    </dgm:pt>
    <dgm:pt modelId="{A5206A2D-DAB0-47E0-8CE2-11627A52D810}" type="sibTrans" cxnId="{CF57C64E-9B38-4061-9576-932D6884D2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9D0B9F-E515-469D-A738-74F3C9968E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Besides search operations, Solr plays a crucial role in data analytics, helping businesses uncover key insights.</a:t>
          </a:r>
          <a:endParaRPr lang="en-US"/>
        </a:p>
      </dgm:t>
    </dgm:pt>
    <dgm:pt modelId="{ACC74180-0C9A-4CBF-A67B-6E53543A833D}" type="parTrans" cxnId="{94982BBA-375F-4542-8CA9-FFD441F7E405}">
      <dgm:prSet/>
      <dgm:spPr/>
      <dgm:t>
        <a:bodyPr/>
        <a:lstStyle/>
        <a:p>
          <a:endParaRPr lang="en-US"/>
        </a:p>
      </dgm:t>
    </dgm:pt>
    <dgm:pt modelId="{7021891C-1066-4D1C-8D3B-B87431400E4E}" type="sibTrans" cxnId="{94982BBA-375F-4542-8CA9-FFD441F7E4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764413-DA82-4C74-B999-BF8CB08057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Backed by an active open-source community, Solr continues to evolve and improve, maintaining its position as a leading search platform.</a:t>
          </a:r>
          <a:endParaRPr lang="en-US"/>
        </a:p>
      </dgm:t>
    </dgm:pt>
    <dgm:pt modelId="{556B1290-7F55-4A6D-A186-B6F07850E84B}" type="parTrans" cxnId="{E985F142-6C03-4360-BFFC-9AC0B87E6DEE}">
      <dgm:prSet/>
      <dgm:spPr/>
      <dgm:t>
        <a:bodyPr/>
        <a:lstStyle/>
        <a:p>
          <a:endParaRPr lang="en-US"/>
        </a:p>
      </dgm:t>
    </dgm:pt>
    <dgm:pt modelId="{AD5EFCAE-C347-4C89-88B4-227C7D2DB23A}" type="sibTrans" cxnId="{E985F142-6C03-4360-BFFC-9AC0B87E6DEE}">
      <dgm:prSet/>
      <dgm:spPr/>
      <dgm:t>
        <a:bodyPr/>
        <a:lstStyle/>
        <a:p>
          <a:endParaRPr lang="en-US"/>
        </a:p>
      </dgm:t>
    </dgm:pt>
    <dgm:pt modelId="{82CBD3BB-6A60-445E-B3D0-307216E0AB51}" type="pres">
      <dgm:prSet presAssocID="{0A14A8A2-2CF9-4BA0-AB3E-F4A66F8C710F}" presName="root" presStyleCnt="0">
        <dgm:presLayoutVars>
          <dgm:dir/>
          <dgm:resizeHandles val="exact"/>
        </dgm:presLayoutVars>
      </dgm:prSet>
      <dgm:spPr/>
    </dgm:pt>
    <dgm:pt modelId="{E0CF552E-9BFB-4C06-A4FA-A185A705D977}" type="pres">
      <dgm:prSet presAssocID="{0A14A8A2-2CF9-4BA0-AB3E-F4A66F8C710F}" presName="container" presStyleCnt="0">
        <dgm:presLayoutVars>
          <dgm:dir/>
          <dgm:resizeHandles val="exact"/>
        </dgm:presLayoutVars>
      </dgm:prSet>
      <dgm:spPr/>
    </dgm:pt>
    <dgm:pt modelId="{E1645D91-11AC-45BD-A3AE-95ED5ADE07B7}" type="pres">
      <dgm:prSet presAssocID="{08D34C9E-AD82-4BE6-8F9C-5987F7ED7CBD}" presName="compNode" presStyleCnt="0"/>
      <dgm:spPr/>
    </dgm:pt>
    <dgm:pt modelId="{33108514-C10A-4543-B60E-7A2CBC9A0FE6}" type="pres">
      <dgm:prSet presAssocID="{08D34C9E-AD82-4BE6-8F9C-5987F7ED7CBD}" presName="iconBgRect" presStyleLbl="bgShp" presStyleIdx="0" presStyleCnt="7"/>
      <dgm:spPr/>
    </dgm:pt>
    <dgm:pt modelId="{CA9981BF-D814-4584-BE4C-CED7D0B8DD0A}" type="pres">
      <dgm:prSet presAssocID="{08D34C9E-AD82-4BE6-8F9C-5987F7ED7CB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866C157-E645-433A-BBDA-87CFAABF1FC2}" type="pres">
      <dgm:prSet presAssocID="{08D34C9E-AD82-4BE6-8F9C-5987F7ED7CBD}" presName="spaceRect" presStyleCnt="0"/>
      <dgm:spPr/>
    </dgm:pt>
    <dgm:pt modelId="{E4091D44-CE9A-4AEA-B6B4-6B9B8BE8B9B5}" type="pres">
      <dgm:prSet presAssocID="{08D34C9E-AD82-4BE6-8F9C-5987F7ED7CBD}" presName="textRect" presStyleLbl="revTx" presStyleIdx="0" presStyleCnt="7">
        <dgm:presLayoutVars>
          <dgm:chMax val="1"/>
          <dgm:chPref val="1"/>
        </dgm:presLayoutVars>
      </dgm:prSet>
      <dgm:spPr/>
    </dgm:pt>
    <dgm:pt modelId="{F9117688-07E9-4BC7-8621-CE99D36DE181}" type="pres">
      <dgm:prSet presAssocID="{53D8A8CA-760B-438D-8CD2-E91D7F8DE233}" presName="sibTrans" presStyleLbl="sibTrans2D1" presStyleIdx="0" presStyleCnt="0"/>
      <dgm:spPr/>
    </dgm:pt>
    <dgm:pt modelId="{22145C7F-2F47-44B7-B45C-0859C2BDD164}" type="pres">
      <dgm:prSet presAssocID="{AE3E2A26-59E1-4D39-B026-EF027D3B55CE}" presName="compNode" presStyleCnt="0"/>
      <dgm:spPr/>
    </dgm:pt>
    <dgm:pt modelId="{103BFDFB-B80A-40EC-A6C4-BB6900376820}" type="pres">
      <dgm:prSet presAssocID="{AE3E2A26-59E1-4D39-B026-EF027D3B55CE}" presName="iconBgRect" presStyleLbl="bgShp" presStyleIdx="1" presStyleCnt="7"/>
      <dgm:spPr/>
    </dgm:pt>
    <dgm:pt modelId="{04917E69-419F-43DE-B829-94FE9A91BDAD}" type="pres">
      <dgm:prSet presAssocID="{AE3E2A26-59E1-4D39-B026-EF027D3B55C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A4C6894-9374-4159-949B-B8332EEB1DDE}" type="pres">
      <dgm:prSet presAssocID="{AE3E2A26-59E1-4D39-B026-EF027D3B55CE}" presName="spaceRect" presStyleCnt="0"/>
      <dgm:spPr/>
    </dgm:pt>
    <dgm:pt modelId="{33EDBF65-1F11-44F6-A260-E269F3038096}" type="pres">
      <dgm:prSet presAssocID="{AE3E2A26-59E1-4D39-B026-EF027D3B55CE}" presName="textRect" presStyleLbl="revTx" presStyleIdx="1" presStyleCnt="7">
        <dgm:presLayoutVars>
          <dgm:chMax val="1"/>
          <dgm:chPref val="1"/>
        </dgm:presLayoutVars>
      </dgm:prSet>
      <dgm:spPr/>
    </dgm:pt>
    <dgm:pt modelId="{7D28A7F5-88C4-4944-831D-895E568CDC86}" type="pres">
      <dgm:prSet presAssocID="{1B12AEAB-99AC-4B9D-AE09-F48EFFB92CA1}" presName="sibTrans" presStyleLbl="sibTrans2D1" presStyleIdx="0" presStyleCnt="0"/>
      <dgm:spPr/>
    </dgm:pt>
    <dgm:pt modelId="{500BE55A-139B-47A1-B8FD-0FEEC273AD3C}" type="pres">
      <dgm:prSet presAssocID="{06EEF363-0A66-47A1-9B6B-CD721A28334B}" presName="compNode" presStyleCnt="0"/>
      <dgm:spPr/>
    </dgm:pt>
    <dgm:pt modelId="{AF113CF4-F75F-4E7D-8EDD-377DC4383439}" type="pres">
      <dgm:prSet presAssocID="{06EEF363-0A66-47A1-9B6B-CD721A28334B}" presName="iconBgRect" presStyleLbl="bgShp" presStyleIdx="2" presStyleCnt="7"/>
      <dgm:spPr/>
    </dgm:pt>
    <dgm:pt modelId="{67AB83E3-914D-4288-A290-D7FC70706CBC}" type="pres">
      <dgm:prSet presAssocID="{06EEF363-0A66-47A1-9B6B-CD721A28334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F2C2709-109F-4611-B627-51EBB918EA20}" type="pres">
      <dgm:prSet presAssocID="{06EEF363-0A66-47A1-9B6B-CD721A28334B}" presName="spaceRect" presStyleCnt="0"/>
      <dgm:spPr/>
    </dgm:pt>
    <dgm:pt modelId="{82F61662-3500-456A-8D21-96A6C15B2081}" type="pres">
      <dgm:prSet presAssocID="{06EEF363-0A66-47A1-9B6B-CD721A28334B}" presName="textRect" presStyleLbl="revTx" presStyleIdx="2" presStyleCnt="7">
        <dgm:presLayoutVars>
          <dgm:chMax val="1"/>
          <dgm:chPref val="1"/>
        </dgm:presLayoutVars>
      </dgm:prSet>
      <dgm:spPr/>
    </dgm:pt>
    <dgm:pt modelId="{59F0D2F1-BE42-4910-A8A0-429A8DCB57FF}" type="pres">
      <dgm:prSet presAssocID="{C065D317-C93A-437A-801F-671154E28D50}" presName="sibTrans" presStyleLbl="sibTrans2D1" presStyleIdx="0" presStyleCnt="0"/>
      <dgm:spPr/>
    </dgm:pt>
    <dgm:pt modelId="{FCA8A1BB-BB20-4038-94C5-75F7A18F4956}" type="pres">
      <dgm:prSet presAssocID="{7A058201-DA94-4D06-851E-E6865A262A66}" presName="compNode" presStyleCnt="0"/>
      <dgm:spPr/>
    </dgm:pt>
    <dgm:pt modelId="{6E6B3865-3928-47BB-918E-D7DC27BC50F9}" type="pres">
      <dgm:prSet presAssocID="{7A058201-DA94-4D06-851E-E6865A262A66}" presName="iconBgRect" presStyleLbl="bgShp" presStyleIdx="3" presStyleCnt="7"/>
      <dgm:spPr/>
    </dgm:pt>
    <dgm:pt modelId="{35EA4C2F-CFAB-4B1F-A3F9-B2712F96F8A6}" type="pres">
      <dgm:prSet presAssocID="{7A058201-DA94-4D06-851E-E6865A262A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7D2A01-150B-44CF-A9D9-A4700858581D}" type="pres">
      <dgm:prSet presAssocID="{7A058201-DA94-4D06-851E-E6865A262A66}" presName="spaceRect" presStyleCnt="0"/>
      <dgm:spPr/>
    </dgm:pt>
    <dgm:pt modelId="{6ADA1D04-F7C4-4721-B57C-811B96AF8179}" type="pres">
      <dgm:prSet presAssocID="{7A058201-DA94-4D06-851E-E6865A262A66}" presName="textRect" presStyleLbl="revTx" presStyleIdx="3" presStyleCnt="7">
        <dgm:presLayoutVars>
          <dgm:chMax val="1"/>
          <dgm:chPref val="1"/>
        </dgm:presLayoutVars>
      </dgm:prSet>
      <dgm:spPr/>
    </dgm:pt>
    <dgm:pt modelId="{4F83AF15-7953-4E27-BFE4-131464508398}" type="pres">
      <dgm:prSet presAssocID="{70B9D96E-3443-44F7-A929-243D4DDF2C17}" presName="sibTrans" presStyleLbl="sibTrans2D1" presStyleIdx="0" presStyleCnt="0"/>
      <dgm:spPr/>
    </dgm:pt>
    <dgm:pt modelId="{24B91DDE-E6DF-46D4-936F-8BC14D663BDD}" type="pres">
      <dgm:prSet presAssocID="{133FD554-AD65-494A-B7D1-796518DEF8A7}" presName="compNode" presStyleCnt="0"/>
      <dgm:spPr/>
    </dgm:pt>
    <dgm:pt modelId="{C63CAF23-90FE-454F-8020-7EA70B0777EF}" type="pres">
      <dgm:prSet presAssocID="{133FD554-AD65-494A-B7D1-796518DEF8A7}" presName="iconBgRect" presStyleLbl="bgShp" presStyleIdx="4" presStyleCnt="7"/>
      <dgm:spPr/>
    </dgm:pt>
    <dgm:pt modelId="{F2F18890-D1C8-4838-8299-A7BF2A0DB420}" type="pres">
      <dgm:prSet presAssocID="{133FD554-AD65-494A-B7D1-796518DEF8A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D7E190F-0578-4F1F-B50A-65A8D0E1F6DB}" type="pres">
      <dgm:prSet presAssocID="{133FD554-AD65-494A-B7D1-796518DEF8A7}" presName="spaceRect" presStyleCnt="0"/>
      <dgm:spPr/>
    </dgm:pt>
    <dgm:pt modelId="{581D632D-F42F-48E1-9B08-008CDB1C7362}" type="pres">
      <dgm:prSet presAssocID="{133FD554-AD65-494A-B7D1-796518DEF8A7}" presName="textRect" presStyleLbl="revTx" presStyleIdx="4" presStyleCnt="7">
        <dgm:presLayoutVars>
          <dgm:chMax val="1"/>
          <dgm:chPref val="1"/>
        </dgm:presLayoutVars>
      </dgm:prSet>
      <dgm:spPr/>
    </dgm:pt>
    <dgm:pt modelId="{F7F0FA26-DE7A-4240-99A7-64F16E327F30}" type="pres">
      <dgm:prSet presAssocID="{A5206A2D-DAB0-47E0-8CE2-11627A52D810}" presName="sibTrans" presStyleLbl="sibTrans2D1" presStyleIdx="0" presStyleCnt="0"/>
      <dgm:spPr/>
    </dgm:pt>
    <dgm:pt modelId="{F6582529-97FD-4746-A9C9-16C2B527632E}" type="pres">
      <dgm:prSet presAssocID="{1B9D0B9F-E515-469D-A738-74F3C9968ECA}" presName="compNode" presStyleCnt="0"/>
      <dgm:spPr/>
    </dgm:pt>
    <dgm:pt modelId="{2C115D0C-93A7-4327-8653-F031C24D5518}" type="pres">
      <dgm:prSet presAssocID="{1B9D0B9F-E515-469D-A738-74F3C9968ECA}" presName="iconBgRect" presStyleLbl="bgShp" presStyleIdx="5" presStyleCnt="7"/>
      <dgm:spPr/>
    </dgm:pt>
    <dgm:pt modelId="{5C2C04F2-524B-4618-B6FB-4AF9127689AE}" type="pres">
      <dgm:prSet presAssocID="{1B9D0B9F-E515-469D-A738-74F3C9968EC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99C59631-E9B5-43C7-9D38-5BC3AAB81DBF}" type="pres">
      <dgm:prSet presAssocID="{1B9D0B9F-E515-469D-A738-74F3C9968ECA}" presName="spaceRect" presStyleCnt="0"/>
      <dgm:spPr/>
    </dgm:pt>
    <dgm:pt modelId="{AF4A81A0-B68A-415E-9DEA-D5B233C57962}" type="pres">
      <dgm:prSet presAssocID="{1B9D0B9F-E515-469D-A738-74F3C9968ECA}" presName="textRect" presStyleLbl="revTx" presStyleIdx="5" presStyleCnt="7">
        <dgm:presLayoutVars>
          <dgm:chMax val="1"/>
          <dgm:chPref val="1"/>
        </dgm:presLayoutVars>
      </dgm:prSet>
      <dgm:spPr/>
    </dgm:pt>
    <dgm:pt modelId="{9DEE1E4C-8F7E-4B2B-A5CA-B6B91E5D25BB}" type="pres">
      <dgm:prSet presAssocID="{7021891C-1066-4D1C-8D3B-B87431400E4E}" presName="sibTrans" presStyleLbl="sibTrans2D1" presStyleIdx="0" presStyleCnt="0"/>
      <dgm:spPr/>
    </dgm:pt>
    <dgm:pt modelId="{7A907187-1C5F-4709-8B05-1F0193EBA4F0}" type="pres">
      <dgm:prSet presAssocID="{64764413-DA82-4C74-B999-BF8CB0805751}" presName="compNode" presStyleCnt="0"/>
      <dgm:spPr/>
    </dgm:pt>
    <dgm:pt modelId="{E357C312-97F7-48EA-A1C1-98988A9BF848}" type="pres">
      <dgm:prSet presAssocID="{64764413-DA82-4C74-B999-BF8CB0805751}" presName="iconBgRect" presStyleLbl="bgShp" presStyleIdx="6" presStyleCnt="7"/>
      <dgm:spPr/>
    </dgm:pt>
    <dgm:pt modelId="{6558D393-7DBC-4C96-AD39-F2920153FC14}" type="pres">
      <dgm:prSet presAssocID="{64764413-DA82-4C74-B999-BF8CB080575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4F15553F-E600-4272-9D82-80B6DBC43C85}" type="pres">
      <dgm:prSet presAssocID="{64764413-DA82-4C74-B999-BF8CB0805751}" presName="spaceRect" presStyleCnt="0"/>
      <dgm:spPr/>
    </dgm:pt>
    <dgm:pt modelId="{361C17EE-6037-4877-A74D-9AAACC76317A}" type="pres">
      <dgm:prSet presAssocID="{64764413-DA82-4C74-B999-BF8CB0805751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62116907-81EF-4C5D-86A7-CF2B8A8C182D}" srcId="{0A14A8A2-2CF9-4BA0-AB3E-F4A66F8C710F}" destId="{08D34C9E-AD82-4BE6-8F9C-5987F7ED7CBD}" srcOrd="0" destOrd="0" parTransId="{1D541A8C-576D-4F3E-B99F-2E0A0BA5144A}" sibTransId="{53D8A8CA-760B-438D-8CD2-E91D7F8DE233}"/>
    <dgm:cxn modelId="{E08E6F07-5D37-D44D-8B05-20CC18CC71AC}" type="presOf" srcId="{0A14A8A2-2CF9-4BA0-AB3E-F4A66F8C710F}" destId="{82CBD3BB-6A60-445E-B3D0-307216E0AB51}" srcOrd="0" destOrd="0" presId="urn:microsoft.com/office/officeart/2018/2/layout/IconCircleList"/>
    <dgm:cxn modelId="{13250227-5965-1848-821A-00A82C3E7716}" type="presOf" srcId="{1B9D0B9F-E515-469D-A738-74F3C9968ECA}" destId="{AF4A81A0-B68A-415E-9DEA-D5B233C57962}" srcOrd="0" destOrd="0" presId="urn:microsoft.com/office/officeart/2018/2/layout/IconCircleList"/>
    <dgm:cxn modelId="{7B8F4227-16BA-D749-A15F-8814188865A3}" type="presOf" srcId="{1B12AEAB-99AC-4B9D-AE09-F48EFFB92CA1}" destId="{7D28A7F5-88C4-4944-831D-895E568CDC86}" srcOrd="0" destOrd="0" presId="urn:microsoft.com/office/officeart/2018/2/layout/IconCircleList"/>
    <dgm:cxn modelId="{EA1CE135-042F-F448-8D7D-017EC416D145}" type="presOf" srcId="{C065D317-C93A-437A-801F-671154E28D50}" destId="{59F0D2F1-BE42-4910-A8A0-429A8DCB57FF}" srcOrd="0" destOrd="0" presId="urn:microsoft.com/office/officeart/2018/2/layout/IconCircleList"/>
    <dgm:cxn modelId="{E985F142-6C03-4360-BFFC-9AC0B87E6DEE}" srcId="{0A14A8A2-2CF9-4BA0-AB3E-F4A66F8C710F}" destId="{64764413-DA82-4C74-B999-BF8CB0805751}" srcOrd="6" destOrd="0" parTransId="{556B1290-7F55-4A6D-A186-B6F07850E84B}" sibTransId="{AD5EFCAE-C347-4C89-88B4-227C7D2DB23A}"/>
    <dgm:cxn modelId="{69EE6745-B058-094D-8164-83F071F23130}" type="presOf" srcId="{64764413-DA82-4C74-B999-BF8CB0805751}" destId="{361C17EE-6037-4877-A74D-9AAACC76317A}" srcOrd="0" destOrd="0" presId="urn:microsoft.com/office/officeart/2018/2/layout/IconCircleList"/>
    <dgm:cxn modelId="{CF57C64E-9B38-4061-9576-932D6884D2C7}" srcId="{0A14A8A2-2CF9-4BA0-AB3E-F4A66F8C710F}" destId="{133FD554-AD65-494A-B7D1-796518DEF8A7}" srcOrd="4" destOrd="0" parTransId="{EE48E0ED-92CF-4514-A172-BCDF3668C566}" sibTransId="{A5206A2D-DAB0-47E0-8CE2-11627A52D810}"/>
    <dgm:cxn modelId="{78610459-8DD9-EA45-BB86-A2439E3A6E48}" type="presOf" srcId="{53D8A8CA-760B-438D-8CD2-E91D7F8DE233}" destId="{F9117688-07E9-4BC7-8621-CE99D36DE181}" srcOrd="0" destOrd="0" presId="urn:microsoft.com/office/officeart/2018/2/layout/IconCircleList"/>
    <dgm:cxn modelId="{6E95485E-BAF1-7E40-AAF4-857EBAED09CA}" type="presOf" srcId="{7021891C-1066-4D1C-8D3B-B87431400E4E}" destId="{9DEE1E4C-8F7E-4B2B-A5CA-B6B91E5D25BB}" srcOrd="0" destOrd="0" presId="urn:microsoft.com/office/officeart/2018/2/layout/IconCircleList"/>
    <dgm:cxn modelId="{693D3975-2EDB-E048-8FAA-B5529C053287}" type="presOf" srcId="{08D34C9E-AD82-4BE6-8F9C-5987F7ED7CBD}" destId="{E4091D44-CE9A-4AEA-B6B4-6B9B8BE8B9B5}" srcOrd="0" destOrd="0" presId="urn:microsoft.com/office/officeart/2018/2/layout/IconCircleList"/>
    <dgm:cxn modelId="{56DD2C77-DCD8-4D4A-92AA-FFC6593AD626}" type="presOf" srcId="{133FD554-AD65-494A-B7D1-796518DEF8A7}" destId="{581D632D-F42F-48E1-9B08-008CDB1C7362}" srcOrd="0" destOrd="0" presId="urn:microsoft.com/office/officeart/2018/2/layout/IconCircleList"/>
    <dgm:cxn modelId="{77CA6087-8ECC-4437-B5B5-1A7A3EC4B857}" srcId="{0A14A8A2-2CF9-4BA0-AB3E-F4A66F8C710F}" destId="{7A058201-DA94-4D06-851E-E6865A262A66}" srcOrd="3" destOrd="0" parTransId="{37302688-CDB3-4301-AC38-327D98BBE2AA}" sibTransId="{70B9D96E-3443-44F7-A929-243D4DDF2C17}"/>
    <dgm:cxn modelId="{3A0DBCA9-A9C8-45A8-B099-68C6FE804C9D}" srcId="{0A14A8A2-2CF9-4BA0-AB3E-F4A66F8C710F}" destId="{AE3E2A26-59E1-4D39-B026-EF027D3B55CE}" srcOrd="1" destOrd="0" parTransId="{BEC9146C-0F9B-4BC2-ACF8-7D974E8938A6}" sibTransId="{1B12AEAB-99AC-4B9D-AE09-F48EFFB92CA1}"/>
    <dgm:cxn modelId="{BFA117AA-9251-0148-9724-59F88811C0AD}" type="presOf" srcId="{70B9D96E-3443-44F7-A929-243D4DDF2C17}" destId="{4F83AF15-7953-4E27-BFE4-131464508398}" srcOrd="0" destOrd="0" presId="urn:microsoft.com/office/officeart/2018/2/layout/IconCircleList"/>
    <dgm:cxn modelId="{3D0DD8AA-B23F-4B4C-BF71-3DC7900CB3AE}" type="presOf" srcId="{A5206A2D-DAB0-47E0-8CE2-11627A52D810}" destId="{F7F0FA26-DE7A-4240-99A7-64F16E327F30}" srcOrd="0" destOrd="0" presId="urn:microsoft.com/office/officeart/2018/2/layout/IconCircleList"/>
    <dgm:cxn modelId="{47843DAE-D0A0-45CA-807D-06E0F60E8E47}" srcId="{0A14A8A2-2CF9-4BA0-AB3E-F4A66F8C710F}" destId="{06EEF363-0A66-47A1-9B6B-CD721A28334B}" srcOrd="2" destOrd="0" parTransId="{BFFD68AF-32E1-41D7-AB8A-57A7A64637CA}" sibTransId="{C065D317-C93A-437A-801F-671154E28D50}"/>
    <dgm:cxn modelId="{94982BBA-375F-4542-8CA9-FFD441F7E405}" srcId="{0A14A8A2-2CF9-4BA0-AB3E-F4A66F8C710F}" destId="{1B9D0B9F-E515-469D-A738-74F3C9968ECA}" srcOrd="5" destOrd="0" parTransId="{ACC74180-0C9A-4CBF-A67B-6E53543A833D}" sibTransId="{7021891C-1066-4D1C-8D3B-B87431400E4E}"/>
    <dgm:cxn modelId="{34E36AD2-C3CD-C94D-B222-97CDA7048920}" type="presOf" srcId="{AE3E2A26-59E1-4D39-B026-EF027D3B55CE}" destId="{33EDBF65-1F11-44F6-A260-E269F3038096}" srcOrd="0" destOrd="0" presId="urn:microsoft.com/office/officeart/2018/2/layout/IconCircleList"/>
    <dgm:cxn modelId="{4069D2F5-0E53-CA4B-8CFF-F3C57362A8E3}" type="presOf" srcId="{06EEF363-0A66-47A1-9B6B-CD721A28334B}" destId="{82F61662-3500-456A-8D21-96A6C15B2081}" srcOrd="0" destOrd="0" presId="urn:microsoft.com/office/officeart/2018/2/layout/IconCircleList"/>
    <dgm:cxn modelId="{4352F6FB-B855-B04A-AD35-F94076E2ECC5}" type="presOf" srcId="{7A058201-DA94-4D06-851E-E6865A262A66}" destId="{6ADA1D04-F7C4-4721-B57C-811B96AF8179}" srcOrd="0" destOrd="0" presId="urn:microsoft.com/office/officeart/2018/2/layout/IconCircleList"/>
    <dgm:cxn modelId="{133BBEF2-4673-AC49-B2A5-1D458E9739B8}" type="presParOf" srcId="{82CBD3BB-6A60-445E-B3D0-307216E0AB51}" destId="{E0CF552E-9BFB-4C06-A4FA-A185A705D977}" srcOrd="0" destOrd="0" presId="urn:microsoft.com/office/officeart/2018/2/layout/IconCircleList"/>
    <dgm:cxn modelId="{78061692-49C1-514E-9865-C3B18D02BE13}" type="presParOf" srcId="{E0CF552E-9BFB-4C06-A4FA-A185A705D977}" destId="{E1645D91-11AC-45BD-A3AE-95ED5ADE07B7}" srcOrd="0" destOrd="0" presId="urn:microsoft.com/office/officeart/2018/2/layout/IconCircleList"/>
    <dgm:cxn modelId="{73E85D86-2278-A740-9560-75A1C8696603}" type="presParOf" srcId="{E1645D91-11AC-45BD-A3AE-95ED5ADE07B7}" destId="{33108514-C10A-4543-B60E-7A2CBC9A0FE6}" srcOrd="0" destOrd="0" presId="urn:microsoft.com/office/officeart/2018/2/layout/IconCircleList"/>
    <dgm:cxn modelId="{5A3B317A-61D9-9B47-8240-5E9DD6BAFF40}" type="presParOf" srcId="{E1645D91-11AC-45BD-A3AE-95ED5ADE07B7}" destId="{CA9981BF-D814-4584-BE4C-CED7D0B8DD0A}" srcOrd="1" destOrd="0" presId="urn:microsoft.com/office/officeart/2018/2/layout/IconCircleList"/>
    <dgm:cxn modelId="{EDB85E8F-992A-5247-91C2-55D0698E75B5}" type="presParOf" srcId="{E1645D91-11AC-45BD-A3AE-95ED5ADE07B7}" destId="{0866C157-E645-433A-BBDA-87CFAABF1FC2}" srcOrd="2" destOrd="0" presId="urn:microsoft.com/office/officeart/2018/2/layout/IconCircleList"/>
    <dgm:cxn modelId="{DC3AD52A-1B3B-E341-B03C-B7B0DD92D2E4}" type="presParOf" srcId="{E1645D91-11AC-45BD-A3AE-95ED5ADE07B7}" destId="{E4091D44-CE9A-4AEA-B6B4-6B9B8BE8B9B5}" srcOrd="3" destOrd="0" presId="urn:microsoft.com/office/officeart/2018/2/layout/IconCircleList"/>
    <dgm:cxn modelId="{0EE47119-30FB-B342-B170-50345CD91A3B}" type="presParOf" srcId="{E0CF552E-9BFB-4C06-A4FA-A185A705D977}" destId="{F9117688-07E9-4BC7-8621-CE99D36DE181}" srcOrd="1" destOrd="0" presId="urn:microsoft.com/office/officeart/2018/2/layout/IconCircleList"/>
    <dgm:cxn modelId="{C5CD8C1F-6BB7-B44A-9F6B-35C96BCF2C13}" type="presParOf" srcId="{E0CF552E-9BFB-4C06-A4FA-A185A705D977}" destId="{22145C7F-2F47-44B7-B45C-0859C2BDD164}" srcOrd="2" destOrd="0" presId="urn:microsoft.com/office/officeart/2018/2/layout/IconCircleList"/>
    <dgm:cxn modelId="{412705C3-EB18-FE4E-BC09-BE001F70261F}" type="presParOf" srcId="{22145C7F-2F47-44B7-B45C-0859C2BDD164}" destId="{103BFDFB-B80A-40EC-A6C4-BB6900376820}" srcOrd="0" destOrd="0" presId="urn:microsoft.com/office/officeart/2018/2/layout/IconCircleList"/>
    <dgm:cxn modelId="{59F75B73-D03C-D74A-B47C-BE660F373C94}" type="presParOf" srcId="{22145C7F-2F47-44B7-B45C-0859C2BDD164}" destId="{04917E69-419F-43DE-B829-94FE9A91BDAD}" srcOrd="1" destOrd="0" presId="urn:microsoft.com/office/officeart/2018/2/layout/IconCircleList"/>
    <dgm:cxn modelId="{97344C9A-CFEE-E94C-96F9-B18962F7093B}" type="presParOf" srcId="{22145C7F-2F47-44B7-B45C-0859C2BDD164}" destId="{1A4C6894-9374-4159-949B-B8332EEB1DDE}" srcOrd="2" destOrd="0" presId="urn:microsoft.com/office/officeart/2018/2/layout/IconCircleList"/>
    <dgm:cxn modelId="{3906B7E5-EA7F-434B-AFDF-8E2876C25E7C}" type="presParOf" srcId="{22145C7F-2F47-44B7-B45C-0859C2BDD164}" destId="{33EDBF65-1F11-44F6-A260-E269F3038096}" srcOrd="3" destOrd="0" presId="urn:microsoft.com/office/officeart/2018/2/layout/IconCircleList"/>
    <dgm:cxn modelId="{9C1A3F24-8313-BF48-A5D5-260E566EFA7D}" type="presParOf" srcId="{E0CF552E-9BFB-4C06-A4FA-A185A705D977}" destId="{7D28A7F5-88C4-4944-831D-895E568CDC86}" srcOrd="3" destOrd="0" presId="urn:microsoft.com/office/officeart/2018/2/layout/IconCircleList"/>
    <dgm:cxn modelId="{6E553B90-943C-0F4C-90A9-B0B4540582C1}" type="presParOf" srcId="{E0CF552E-9BFB-4C06-A4FA-A185A705D977}" destId="{500BE55A-139B-47A1-B8FD-0FEEC273AD3C}" srcOrd="4" destOrd="0" presId="urn:microsoft.com/office/officeart/2018/2/layout/IconCircleList"/>
    <dgm:cxn modelId="{D4B82478-8E47-7A4C-9704-22C40489C3B5}" type="presParOf" srcId="{500BE55A-139B-47A1-B8FD-0FEEC273AD3C}" destId="{AF113CF4-F75F-4E7D-8EDD-377DC4383439}" srcOrd="0" destOrd="0" presId="urn:microsoft.com/office/officeart/2018/2/layout/IconCircleList"/>
    <dgm:cxn modelId="{6E37E5F7-F09E-D14E-83D3-DFD60D7F2B61}" type="presParOf" srcId="{500BE55A-139B-47A1-B8FD-0FEEC273AD3C}" destId="{67AB83E3-914D-4288-A290-D7FC70706CBC}" srcOrd="1" destOrd="0" presId="urn:microsoft.com/office/officeart/2018/2/layout/IconCircleList"/>
    <dgm:cxn modelId="{7F3DBEAD-2ABE-884E-B2C7-5F841944D858}" type="presParOf" srcId="{500BE55A-139B-47A1-B8FD-0FEEC273AD3C}" destId="{3F2C2709-109F-4611-B627-51EBB918EA20}" srcOrd="2" destOrd="0" presId="urn:microsoft.com/office/officeart/2018/2/layout/IconCircleList"/>
    <dgm:cxn modelId="{238A883A-05B1-8E48-AA02-68556E80B17E}" type="presParOf" srcId="{500BE55A-139B-47A1-B8FD-0FEEC273AD3C}" destId="{82F61662-3500-456A-8D21-96A6C15B2081}" srcOrd="3" destOrd="0" presId="urn:microsoft.com/office/officeart/2018/2/layout/IconCircleList"/>
    <dgm:cxn modelId="{AEA49702-4411-6745-9464-A771DCE7478C}" type="presParOf" srcId="{E0CF552E-9BFB-4C06-A4FA-A185A705D977}" destId="{59F0D2F1-BE42-4910-A8A0-429A8DCB57FF}" srcOrd="5" destOrd="0" presId="urn:microsoft.com/office/officeart/2018/2/layout/IconCircleList"/>
    <dgm:cxn modelId="{C5A7F1B5-378F-AF48-8F06-E7BC94134168}" type="presParOf" srcId="{E0CF552E-9BFB-4C06-A4FA-A185A705D977}" destId="{FCA8A1BB-BB20-4038-94C5-75F7A18F4956}" srcOrd="6" destOrd="0" presId="urn:microsoft.com/office/officeart/2018/2/layout/IconCircleList"/>
    <dgm:cxn modelId="{CE4BC12F-4D3C-2A48-964E-CC93253F40F6}" type="presParOf" srcId="{FCA8A1BB-BB20-4038-94C5-75F7A18F4956}" destId="{6E6B3865-3928-47BB-918E-D7DC27BC50F9}" srcOrd="0" destOrd="0" presId="urn:microsoft.com/office/officeart/2018/2/layout/IconCircleList"/>
    <dgm:cxn modelId="{E30E4EF0-AA50-5445-A48D-38F1761782DA}" type="presParOf" srcId="{FCA8A1BB-BB20-4038-94C5-75F7A18F4956}" destId="{35EA4C2F-CFAB-4B1F-A3F9-B2712F96F8A6}" srcOrd="1" destOrd="0" presId="urn:microsoft.com/office/officeart/2018/2/layout/IconCircleList"/>
    <dgm:cxn modelId="{1721CA4F-A6EB-3E4F-89F2-1DEC7FAC2DB7}" type="presParOf" srcId="{FCA8A1BB-BB20-4038-94C5-75F7A18F4956}" destId="{257D2A01-150B-44CF-A9D9-A4700858581D}" srcOrd="2" destOrd="0" presId="urn:microsoft.com/office/officeart/2018/2/layout/IconCircleList"/>
    <dgm:cxn modelId="{4268C5CB-037E-5E46-830D-BE16D64A1D15}" type="presParOf" srcId="{FCA8A1BB-BB20-4038-94C5-75F7A18F4956}" destId="{6ADA1D04-F7C4-4721-B57C-811B96AF8179}" srcOrd="3" destOrd="0" presId="urn:microsoft.com/office/officeart/2018/2/layout/IconCircleList"/>
    <dgm:cxn modelId="{AD6D2811-BE3E-3D46-B066-4818FE027A76}" type="presParOf" srcId="{E0CF552E-9BFB-4C06-A4FA-A185A705D977}" destId="{4F83AF15-7953-4E27-BFE4-131464508398}" srcOrd="7" destOrd="0" presId="urn:microsoft.com/office/officeart/2018/2/layout/IconCircleList"/>
    <dgm:cxn modelId="{22F47FB4-D6C2-AB4F-B488-E44BDA61B9F9}" type="presParOf" srcId="{E0CF552E-9BFB-4C06-A4FA-A185A705D977}" destId="{24B91DDE-E6DF-46D4-936F-8BC14D663BDD}" srcOrd="8" destOrd="0" presId="urn:microsoft.com/office/officeart/2018/2/layout/IconCircleList"/>
    <dgm:cxn modelId="{ACFC468A-667C-1641-B406-5FF7838B8394}" type="presParOf" srcId="{24B91DDE-E6DF-46D4-936F-8BC14D663BDD}" destId="{C63CAF23-90FE-454F-8020-7EA70B0777EF}" srcOrd="0" destOrd="0" presId="urn:microsoft.com/office/officeart/2018/2/layout/IconCircleList"/>
    <dgm:cxn modelId="{A36E9180-E03F-5448-B502-CDA6441ED68C}" type="presParOf" srcId="{24B91DDE-E6DF-46D4-936F-8BC14D663BDD}" destId="{F2F18890-D1C8-4838-8299-A7BF2A0DB420}" srcOrd="1" destOrd="0" presId="urn:microsoft.com/office/officeart/2018/2/layout/IconCircleList"/>
    <dgm:cxn modelId="{B3ABD65E-D4F4-684D-93A8-D9441FA7CD5A}" type="presParOf" srcId="{24B91DDE-E6DF-46D4-936F-8BC14D663BDD}" destId="{DD7E190F-0578-4F1F-B50A-65A8D0E1F6DB}" srcOrd="2" destOrd="0" presId="urn:microsoft.com/office/officeart/2018/2/layout/IconCircleList"/>
    <dgm:cxn modelId="{BC7DA474-2C9F-4F49-B3CF-D00B82DB56E7}" type="presParOf" srcId="{24B91DDE-E6DF-46D4-936F-8BC14D663BDD}" destId="{581D632D-F42F-48E1-9B08-008CDB1C7362}" srcOrd="3" destOrd="0" presId="urn:microsoft.com/office/officeart/2018/2/layout/IconCircleList"/>
    <dgm:cxn modelId="{8A9FFB30-9F83-0545-B350-AB57EB83C5C9}" type="presParOf" srcId="{E0CF552E-9BFB-4C06-A4FA-A185A705D977}" destId="{F7F0FA26-DE7A-4240-99A7-64F16E327F30}" srcOrd="9" destOrd="0" presId="urn:microsoft.com/office/officeart/2018/2/layout/IconCircleList"/>
    <dgm:cxn modelId="{DB12FBB8-0852-B742-920B-AB2C316795E5}" type="presParOf" srcId="{E0CF552E-9BFB-4C06-A4FA-A185A705D977}" destId="{F6582529-97FD-4746-A9C9-16C2B527632E}" srcOrd="10" destOrd="0" presId="urn:microsoft.com/office/officeart/2018/2/layout/IconCircleList"/>
    <dgm:cxn modelId="{C9E72FDE-8614-5E4B-8F6A-697561188485}" type="presParOf" srcId="{F6582529-97FD-4746-A9C9-16C2B527632E}" destId="{2C115D0C-93A7-4327-8653-F031C24D5518}" srcOrd="0" destOrd="0" presId="urn:microsoft.com/office/officeart/2018/2/layout/IconCircleList"/>
    <dgm:cxn modelId="{B227663F-AB3B-F24F-BDB2-CA493DB488B1}" type="presParOf" srcId="{F6582529-97FD-4746-A9C9-16C2B527632E}" destId="{5C2C04F2-524B-4618-B6FB-4AF9127689AE}" srcOrd="1" destOrd="0" presId="urn:microsoft.com/office/officeart/2018/2/layout/IconCircleList"/>
    <dgm:cxn modelId="{9E5E3899-244C-8B4B-AA81-83C8CAFCA3A0}" type="presParOf" srcId="{F6582529-97FD-4746-A9C9-16C2B527632E}" destId="{99C59631-E9B5-43C7-9D38-5BC3AAB81DBF}" srcOrd="2" destOrd="0" presId="urn:microsoft.com/office/officeart/2018/2/layout/IconCircleList"/>
    <dgm:cxn modelId="{A49A1691-E190-1F43-95E0-6A197D21EDAE}" type="presParOf" srcId="{F6582529-97FD-4746-A9C9-16C2B527632E}" destId="{AF4A81A0-B68A-415E-9DEA-D5B233C57962}" srcOrd="3" destOrd="0" presId="urn:microsoft.com/office/officeart/2018/2/layout/IconCircleList"/>
    <dgm:cxn modelId="{139397F6-A5AE-854D-9886-CC354ABE3727}" type="presParOf" srcId="{E0CF552E-9BFB-4C06-A4FA-A185A705D977}" destId="{9DEE1E4C-8F7E-4B2B-A5CA-B6B91E5D25BB}" srcOrd="11" destOrd="0" presId="urn:microsoft.com/office/officeart/2018/2/layout/IconCircleList"/>
    <dgm:cxn modelId="{3957D189-2250-7547-9993-EF92E3E3D8AE}" type="presParOf" srcId="{E0CF552E-9BFB-4C06-A4FA-A185A705D977}" destId="{7A907187-1C5F-4709-8B05-1F0193EBA4F0}" srcOrd="12" destOrd="0" presId="urn:microsoft.com/office/officeart/2018/2/layout/IconCircleList"/>
    <dgm:cxn modelId="{930501D2-2050-2046-8C34-3C27B0F6EDCC}" type="presParOf" srcId="{7A907187-1C5F-4709-8B05-1F0193EBA4F0}" destId="{E357C312-97F7-48EA-A1C1-98988A9BF848}" srcOrd="0" destOrd="0" presId="urn:microsoft.com/office/officeart/2018/2/layout/IconCircleList"/>
    <dgm:cxn modelId="{77641428-2B1E-7744-8F52-D7C265C1E6B1}" type="presParOf" srcId="{7A907187-1C5F-4709-8B05-1F0193EBA4F0}" destId="{6558D393-7DBC-4C96-AD39-F2920153FC14}" srcOrd="1" destOrd="0" presId="urn:microsoft.com/office/officeart/2018/2/layout/IconCircleList"/>
    <dgm:cxn modelId="{9BAA2D63-53B8-7749-A0C0-351688300EB3}" type="presParOf" srcId="{7A907187-1C5F-4709-8B05-1F0193EBA4F0}" destId="{4F15553F-E600-4272-9D82-80B6DBC43C85}" srcOrd="2" destOrd="0" presId="urn:microsoft.com/office/officeart/2018/2/layout/IconCircleList"/>
    <dgm:cxn modelId="{1506EE3C-87CE-B64C-98AC-43BC3CB5F40A}" type="presParOf" srcId="{7A907187-1C5F-4709-8B05-1F0193EBA4F0}" destId="{361C17EE-6037-4877-A74D-9AAACC76317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0BAF0-DB12-1743-8B1F-2B5B4FDD3696}">
      <dsp:nvSpPr>
        <dsp:cNvPr id="0" name=""/>
        <dsp:cNvSpPr/>
      </dsp:nvSpPr>
      <dsp:spPr>
        <a:xfrm>
          <a:off x="0" y="33831"/>
          <a:ext cx="82296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Introduction to Apache </a:t>
          </a:r>
          <a:r>
            <a:rPr lang="en-US" sz="2400" b="0" i="0" kern="1200" dirty="0" err="1"/>
            <a:t>Solr</a:t>
          </a:r>
          <a:endParaRPr lang="en-US" sz="2400" kern="1200" dirty="0"/>
        </a:p>
      </dsp:txBody>
      <dsp:txXfrm>
        <a:off x="28100" y="61931"/>
        <a:ext cx="8173400" cy="519439"/>
      </dsp:txXfrm>
    </dsp:sp>
    <dsp:sp modelId="{F0706029-3FD1-DC4A-993D-51D14B726ED6}">
      <dsp:nvSpPr>
        <dsp:cNvPr id="0" name=""/>
        <dsp:cNvSpPr/>
      </dsp:nvSpPr>
      <dsp:spPr>
        <a:xfrm>
          <a:off x="0" y="678591"/>
          <a:ext cx="82296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Apache Solr and Search Analytics</a:t>
          </a:r>
          <a:endParaRPr lang="en-US" sz="2400" kern="1200"/>
        </a:p>
      </dsp:txBody>
      <dsp:txXfrm>
        <a:off x="28100" y="706691"/>
        <a:ext cx="8173400" cy="519439"/>
      </dsp:txXfrm>
    </dsp:sp>
    <dsp:sp modelId="{000CDC1C-5580-1447-804F-6D7AF97C0BFD}">
      <dsp:nvSpPr>
        <dsp:cNvPr id="0" name=""/>
        <dsp:cNvSpPr/>
      </dsp:nvSpPr>
      <dsp:spPr>
        <a:xfrm>
          <a:off x="0" y="1323351"/>
          <a:ext cx="82296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Indexing and Querying Data with Solr</a:t>
          </a:r>
          <a:endParaRPr lang="en-US" sz="2400" kern="1200"/>
        </a:p>
      </dsp:txBody>
      <dsp:txXfrm>
        <a:off x="28100" y="1351451"/>
        <a:ext cx="8173400" cy="519439"/>
      </dsp:txXfrm>
    </dsp:sp>
    <dsp:sp modelId="{AE7030DB-69C2-3D41-BFBF-44D5BC25D568}">
      <dsp:nvSpPr>
        <dsp:cNvPr id="0" name=""/>
        <dsp:cNvSpPr/>
      </dsp:nvSpPr>
      <dsp:spPr>
        <a:xfrm>
          <a:off x="0" y="1968111"/>
          <a:ext cx="82296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Faceted Search and Filtering in Solr</a:t>
          </a:r>
          <a:endParaRPr lang="en-US" sz="2400" kern="1200"/>
        </a:p>
      </dsp:txBody>
      <dsp:txXfrm>
        <a:off x="28100" y="1996211"/>
        <a:ext cx="8173400" cy="519439"/>
      </dsp:txXfrm>
    </dsp:sp>
    <dsp:sp modelId="{01C0A1C1-A9B2-E541-AF6A-54F18431A6D8}">
      <dsp:nvSpPr>
        <dsp:cNvPr id="0" name=""/>
        <dsp:cNvSpPr/>
      </dsp:nvSpPr>
      <dsp:spPr>
        <a:xfrm>
          <a:off x="0" y="2612871"/>
          <a:ext cx="822960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Building Search Applications Using Solr</a:t>
          </a:r>
          <a:endParaRPr lang="en-US" sz="2400" kern="1200"/>
        </a:p>
      </dsp:txBody>
      <dsp:txXfrm>
        <a:off x="28100" y="2640971"/>
        <a:ext cx="8173400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25DEF-2D2A-4A0A-A210-614EA82F883A}">
      <dsp:nvSpPr>
        <dsp:cNvPr id="0" name=""/>
        <dsp:cNvSpPr/>
      </dsp:nvSpPr>
      <dsp:spPr>
        <a:xfrm>
          <a:off x="750914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78BDB-0B0A-448D-BC1F-CDF0CB2C2544}">
      <dsp:nvSpPr>
        <dsp:cNvPr id="0" name=""/>
        <dsp:cNvSpPr/>
      </dsp:nvSpPr>
      <dsp:spPr>
        <a:xfrm>
          <a:off x="90151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Apache Solr is an open-source search platform built on Apache Lucene.</a:t>
          </a:r>
          <a:endParaRPr lang="en-US" sz="1100" kern="1200"/>
        </a:p>
      </dsp:txBody>
      <dsp:txXfrm>
        <a:off x="90151" y="1950773"/>
        <a:ext cx="2402775" cy="720000"/>
      </dsp:txXfrm>
    </dsp:sp>
    <dsp:sp modelId="{79F0C256-962F-4A3F-83FB-4385FFD9F17D}">
      <dsp:nvSpPr>
        <dsp:cNvPr id="0" name=""/>
        <dsp:cNvSpPr/>
      </dsp:nvSpPr>
      <dsp:spPr>
        <a:xfrm>
          <a:off x="3574175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C4751-3BC9-40BE-9694-6D44C6DF99B1}">
      <dsp:nvSpPr>
        <dsp:cNvPr id="0" name=""/>
        <dsp:cNvSpPr/>
      </dsp:nvSpPr>
      <dsp:spPr>
        <a:xfrm>
          <a:off x="2913412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Key features include distributed searching, indexing, replication, and load-balanced querying.</a:t>
          </a:r>
          <a:endParaRPr lang="en-US" sz="1100" kern="1200"/>
        </a:p>
      </dsp:txBody>
      <dsp:txXfrm>
        <a:off x="2913412" y="1950773"/>
        <a:ext cx="2402775" cy="720000"/>
      </dsp:txXfrm>
    </dsp:sp>
    <dsp:sp modelId="{587CAA1A-F630-4D24-933B-13EAFC089B9B}">
      <dsp:nvSpPr>
        <dsp:cNvPr id="0" name=""/>
        <dsp:cNvSpPr/>
      </dsp:nvSpPr>
      <dsp:spPr>
        <a:xfrm>
          <a:off x="6397436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5FEAA-F25D-4F95-9986-57722C4B4F4F}">
      <dsp:nvSpPr>
        <dsp:cNvPr id="0" name=""/>
        <dsp:cNvSpPr/>
      </dsp:nvSpPr>
      <dsp:spPr>
        <a:xfrm>
          <a:off x="5736673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Solr operates in stand-alone mode or as a SolrCloud cluster which provides high availability, distributed indexing, and searching capabilities.</a:t>
          </a:r>
          <a:endParaRPr lang="en-US" sz="1100" kern="1200"/>
        </a:p>
      </dsp:txBody>
      <dsp:txXfrm>
        <a:off x="5736673" y="1950773"/>
        <a:ext cx="24027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682A8-3CED-7D49-ADA6-D3BB408BA192}">
      <dsp:nvSpPr>
        <dsp:cNvPr id="0" name=""/>
        <dsp:cNvSpPr/>
      </dsp:nvSpPr>
      <dsp:spPr>
        <a:xfrm>
          <a:off x="0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 err="1"/>
            <a:t>Solr's</a:t>
          </a:r>
          <a:r>
            <a:rPr lang="en-US" sz="1900" b="0" i="0" kern="1200" dirty="0"/>
            <a:t> architecture includes cores, documents, fields, and schema.</a:t>
          </a:r>
          <a:endParaRPr lang="en-US" sz="1900" kern="1200" dirty="0"/>
        </a:p>
      </dsp:txBody>
      <dsp:txXfrm>
        <a:off x="0" y="839646"/>
        <a:ext cx="2571749" cy="1543049"/>
      </dsp:txXfrm>
    </dsp:sp>
    <dsp:sp modelId="{DD746054-1A61-E04C-BA12-B12F3864FFF0}">
      <dsp:nvSpPr>
        <dsp:cNvPr id="0" name=""/>
        <dsp:cNvSpPr/>
      </dsp:nvSpPr>
      <dsp:spPr>
        <a:xfrm>
          <a:off x="2828925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 core is a running instance of a Lucene index along with all the necessary configuration required to use it.</a:t>
          </a:r>
          <a:endParaRPr lang="en-US" sz="1900" kern="1200"/>
        </a:p>
      </dsp:txBody>
      <dsp:txXfrm>
        <a:off x="2828925" y="839646"/>
        <a:ext cx="2571749" cy="1543049"/>
      </dsp:txXfrm>
    </dsp:sp>
    <dsp:sp modelId="{7D75AA2C-7622-CE49-9D3C-023F27AED477}">
      <dsp:nvSpPr>
        <dsp:cNvPr id="0" name=""/>
        <dsp:cNvSpPr/>
      </dsp:nvSpPr>
      <dsp:spPr>
        <a:xfrm>
          <a:off x="5657849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 Solr instance can have one or more cores that do not share configurations with each other.</a:t>
          </a:r>
          <a:endParaRPr lang="en-US" sz="1900" kern="1200"/>
        </a:p>
      </dsp:txBody>
      <dsp:txXfrm>
        <a:off x="5657849" y="839646"/>
        <a:ext cx="2571749" cy="15430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34798-8459-164C-9193-14E9325ED808}">
      <dsp:nvSpPr>
        <dsp:cNvPr id="0" name=""/>
        <dsp:cNvSpPr/>
      </dsp:nvSpPr>
      <dsp:spPr>
        <a:xfrm>
          <a:off x="0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Solr provides advanced search capabilities, including faceting, highlighting, spatial search, and boosting.</a:t>
          </a:r>
          <a:endParaRPr lang="en-US" sz="1900" kern="1200"/>
        </a:p>
      </dsp:txBody>
      <dsp:txXfrm>
        <a:off x="0" y="839646"/>
        <a:ext cx="2571749" cy="1543049"/>
      </dsp:txXfrm>
    </dsp:sp>
    <dsp:sp modelId="{A17CE669-8E8F-C74F-9BF7-02C2728A01AC}">
      <dsp:nvSpPr>
        <dsp:cNvPr id="0" name=""/>
        <dsp:cNvSpPr/>
      </dsp:nvSpPr>
      <dsp:spPr>
        <a:xfrm>
          <a:off x="2828925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With Solr, you can run complex queries across millions of data points in real-time.</a:t>
          </a:r>
          <a:endParaRPr lang="en-US" sz="1900" kern="1200"/>
        </a:p>
      </dsp:txBody>
      <dsp:txXfrm>
        <a:off x="2828925" y="839646"/>
        <a:ext cx="2571749" cy="1543049"/>
      </dsp:txXfrm>
    </dsp:sp>
    <dsp:sp modelId="{D0E0AB33-B7DF-F74F-B853-1BF1AB167131}">
      <dsp:nvSpPr>
        <dsp:cNvPr id="0" name=""/>
        <dsp:cNvSpPr/>
      </dsp:nvSpPr>
      <dsp:spPr>
        <a:xfrm>
          <a:off x="5657849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Solr's faceted search and filtering help analyze data, unveiling patterns and insights.</a:t>
          </a:r>
          <a:endParaRPr lang="en-US" sz="1900" kern="1200"/>
        </a:p>
      </dsp:txBody>
      <dsp:txXfrm>
        <a:off x="5657849" y="839646"/>
        <a:ext cx="2571749" cy="15430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B07EA-0AA4-4A3A-BBCB-7E703F382F22}">
      <dsp:nvSpPr>
        <dsp:cNvPr id="0" name=""/>
        <dsp:cNvSpPr/>
      </dsp:nvSpPr>
      <dsp:spPr>
        <a:xfrm>
          <a:off x="0" y="523630"/>
          <a:ext cx="8229600" cy="96670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A6D040-D42D-46E6-8DCA-CB9E2129C646}">
      <dsp:nvSpPr>
        <dsp:cNvPr id="0" name=""/>
        <dsp:cNvSpPr/>
      </dsp:nvSpPr>
      <dsp:spPr>
        <a:xfrm>
          <a:off x="292427" y="741138"/>
          <a:ext cx="531686" cy="531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C5F19-ACFE-47F2-94C4-FC71003A2C35}">
      <dsp:nvSpPr>
        <dsp:cNvPr id="0" name=""/>
        <dsp:cNvSpPr/>
      </dsp:nvSpPr>
      <dsp:spPr>
        <a:xfrm>
          <a:off x="1116541" y="523630"/>
          <a:ext cx="7113058" cy="96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09" tIns="102309" rIns="102309" bIns="10230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Indexing in </a:t>
          </a:r>
          <a:r>
            <a:rPr lang="en-US" sz="1600" b="0" i="0" kern="1200" dirty="0" err="1"/>
            <a:t>Solr</a:t>
          </a:r>
          <a:r>
            <a:rPr lang="en-US" sz="1600" b="0" i="0" kern="1200" dirty="0"/>
            <a:t> involves adding data to </a:t>
          </a:r>
          <a:r>
            <a:rPr lang="en-US" sz="1600" b="0" i="0" kern="1200" dirty="0" err="1"/>
            <a:t>Solr</a:t>
          </a:r>
          <a:r>
            <a:rPr lang="en-US" sz="1600" b="0" i="0" kern="1200" dirty="0"/>
            <a:t> in a format like XML, JSON, or CSV. The indexed data is then stored in an inverted index for quick retrieval.</a:t>
          </a:r>
          <a:endParaRPr lang="en-US" sz="1600" kern="1200" dirty="0"/>
        </a:p>
      </dsp:txBody>
      <dsp:txXfrm>
        <a:off x="1116541" y="523630"/>
        <a:ext cx="7113058" cy="966702"/>
      </dsp:txXfrm>
    </dsp:sp>
    <dsp:sp modelId="{B1A74C17-87A1-48C4-9C24-AFD72DE6B28C}">
      <dsp:nvSpPr>
        <dsp:cNvPr id="0" name=""/>
        <dsp:cNvSpPr/>
      </dsp:nvSpPr>
      <dsp:spPr>
        <a:xfrm>
          <a:off x="0" y="1732009"/>
          <a:ext cx="8229600" cy="96670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FC979-F4A2-432F-93F0-772D2E08F40F}">
      <dsp:nvSpPr>
        <dsp:cNvPr id="0" name=""/>
        <dsp:cNvSpPr/>
      </dsp:nvSpPr>
      <dsp:spPr>
        <a:xfrm>
          <a:off x="292427" y="1949517"/>
          <a:ext cx="531686" cy="5316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D2C52-B1DC-4BCD-9580-7C427E78FA4B}">
      <dsp:nvSpPr>
        <dsp:cNvPr id="0" name=""/>
        <dsp:cNvSpPr/>
      </dsp:nvSpPr>
      <dsp:spPr>
        <a:xfrm>
          <a:off x="1116541" y="1732009"/>
          <a:ext cx="7113058" cy="96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09" tIns="102309" rIns="102309" bIns="10230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Querying is done through the Solr API or a Solr client. You can use Solr's query syntax to perform various types of searches including filtering, faceted search, and sorting.</a:t>
          </a:r>
          <a:endParaRPr lang="en-US" sz="1600" kern="1200"/>
        </a:p>
      </dsp:txBody>
      <dsp:txXfrm>
        <a:off x="1116541" y="1732009"/>
        <a:ext cx="7113058" cy="9667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5CD23-6244-487D-8535-245DFADAF963}">
      <dsp:nvSpPr>
        <dsp:cNvPr id="0" name=""/>
        <dsp:cNvSpPr/>
      </dsp:nvSpPr>
      <dsp:spPr>
        <a:xfrm>
          <a:off x="750914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616C5-CE40-466D-8BE5-F07AE4C0DFE1}">
      <dsp:nvSpPr>
        <dsp:cNvPr id="0" name=""/>
        <dsp:cNvSpPr/>
      </dsp:nvSpPr>
      <dsp:spPr>
        <a:xfrm>
          <a:off x="90151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Faceted search is a way of categorizing search results into groups based on their characteristics. This is done using Solr's faceting capabilities.</a:t>
          </a:r>
          <a:endParaRPr lang="en-US" sz="1100" kern="1200"/>
        </a:p>
      </dsp:txBody>
      <dsp:txXfrm>
        <a:off x="90151" y="1950773"/>
        <a:ext cx="2402775" cy="720000"/>
      </dsp:txXfrm>
    </dsp:sp>
    <dsp:sp modelId="{E07D3DE1-D6AC-42D7-BC1B-EA87987D8206}">
      <dsp:nvSpPr>
        <dsp:cNvPr id="0" name=""/>
        <dsp:cNvSpPr/>
      </dsp:nvSpPr>
      <dsp:spPr>
        <a:xfrm>
          <a:off x="3574175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0BC02-BD66-4298-BCA9-69467153AE51}">
      <dsp:nvSpPr>
        <dsp:cNvPr id="0" name=""/>
        <dsp:cNvSpPr/>
      </dsp:nvSpPr>
      <dsp:spPr>
        <a:xfrm>
          <a:off x="2913412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Solr allows users to apply multiple filters to their search query, refining the search results.</a:t>
          </a:r>
          <a:endParaRPr lang="en-US" sz="1100" kern="1200"/>
        </a:p>
      </dsp:txBody>
      <dsp:txXfrm>
        <a:off x="2913412" y="1950773"/>
        <a:ext cx="2402775" cy="720000"/>
      </dsp:txXfrm>
    </dsp:sp>
    <dsp:sp modelId="{BEB40F2D-2D12-42CE-9042-B2A8FC21CFA8}">
      <dsp:nvSpPr>
        <dsp:cNvPr id="0" name=""/>
        <dsp:cNvSpPr/>
      </dsp:nvSpPr>
      <dsp:spPr>
        <a:xfrm>
          <a:off x="6397436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77AB6-2F2B-4D75-869F-EC0B69708656}">
      <dsp:nvSpPr>
        <dsp:cNvPr id="0" name=""/>
        <dsp:cNvSpPr/>
      </dsp:nvSpPr>
      <dsp:spPr>
        <a:xfrm>
          <a:off x="5736673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Filtering in Solr can be done on both text and numeric data.</a:t>
          </a:r>
          <a:endParaRPr lang="en-US" sz="1100" kern="1200"/>
        </a:p>
      </dsp:txBody>
      <dsp:txXfrm>
        <a:off x="5736673" y="1950773"/>
        <a:ext cx="2402775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DCB59-D458-FB43-8672-13FBCF6C275B}">
      <dsp:nvSpPr>
        <dsp:cNvPr id="0" name=""/>
        <dsp:cNvSpPr/>
      </dsp:nvSpPr>
      <dsp:spPr>
        <a:xfrm>
          <a:off x="0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Solr's APIs offer easy integration with a variety of programming languages.</a:t>
          </a:r>
          <a:endParaRPr lang="en-US" sz="1500" kern="1200"/>
        </a:p>
      </dsp:txBody>
      <dsp:txXfrm>
        <a:off x="0" y="839646"/>
        <a:ext cx="2571749" cy="1543049"/>
      </dsp:txXfrm>
    </dsp:sp>
    <dsp:sp modelId="{E0ACE031-C371-3548-BDF3-BE8673668E3E}">
      <dsp:nvSpPr>
        <dsp:cNvPr id="0" name=""/>
        <dsp:cNvSpPr/>
      </dsp:nvSpPr>
      <dsp:spPr>
        <a:xfrm>
          <a:off x="2828925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Solr's client libraries such as SolrJ for Java, pysolr for Python, and RSolr for Ruby, allow easy interfacing with Solr.</a:t>
          </a:r>
          <a:endParaRPr lang="en-US" sz="1500" kern="1200"/>
        </a:p>
      </dsp:txBody>
      <dsp:txXfrm>
        <a:off x="2828925" y="839646"/>
        <a:ext cx="2571749" cy="1543049"/>
      </dsp:txXfrm>
    </dsp:sp>
    <dsp:sp modelId="{82D6415C-CCB9-794F-B1A4-EC5D1DD3FEAA}">
      <dsp:nvSpPr>
        <dsp:cNvPr id="0" name=""/>
        <dsp:cNvSpPr/>
      </dsp:nvSpPr>
      <dsp:spPr>
        <a:xfrm>
          <a:off x="5657849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SolrCloud allows you to build distributed search applications with features like automatic failover and recovery, distributed indexing, and centralized configuration.</a:t>
          </a:r>
          <a:endParaRPr lang="en-US" sz="1500" kern="1200"/>
        </a:p>
      </dsp:txBody>
      <dsp:txXfrm>
        <a:off x="5657849" y="839646"/>
        <a:ext cx="2571749" cy="15430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108514-C10A-4543-B60E-7A2CBC9A0FE6}">
      <dsp:nvSpPr>
        <dsp:cNvPr id="0" name=""/>
        <dsp:cNvSpPr/>
      </dsp:nvSpPr>
      <dsp:spPr>
        <a:xfrm>
          <a:off x="320074" y="76509"/>
          <a:ext cx="657909" cy="65790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981BF-D814-4584-BE4C-CED7D0B8DD0A}">
      <dsp:nvSpPr>
        <dsp:cNvPr id="0" name=""/>
        <dsp:cNvSpPr/>
      </dsp:nvSpPr>
      <dsp:spPr>
        <a:xfrm>
          <a:off x="458235" y="214670"/>
          <a:ext cx="381587" cy="381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91D44-CE9A-4AEA-B6B4-6B9B8BE8B9B5}">
      <dsp:nvSpPr>
        <dsp:cNvPr id="0" name=""/>
        <dsp:cNvSpPr/>
      </dsp:nvSpPr>
      <dsp:spPr>
        <a:xfrm>
          <a:off x="1118964" y="76509"/>
          <a:ext cx="1550785" cy="657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Apache Solr is a powerful tool for building efficient search applications with its diverse feature set and flexibility.</a:t>
          </a:r>
          <a:endParaRPr lang="en-US" sz="1100" kern="1200"/>
        </a:p>
      </dsp:txBody>
      <dsp:txXfrm>
        <a:off x="1118964" y="76509"/>
        <a:ext cx="1550785" cy="657909"/>
      </dsp:txXfrm>
    </dsp:sp>
    <dsp:sp modelId="{103BFDFB-B80A-40EC-A6C4-BB6900376820}">
      <dsp:nvSpPr>
        <dsp:cNvPr id="0" name=""/>
        <dsp:cNvSpPr/>
      </dsp:nvSpPr>
      <dsp:spPr>
        <a:xfrm>
          <a:off x="2939962" y="76509"/>
          <a:ext cx="657909" cy="65790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17E69-419F-43DE-B829-94FE9A91BDAD}">
      <dsp:nvSpPr>
        <dsp:cNvPr id="0" name=""/>
        <dsp:cNvSpPr/>
      </dsp:nvSpPr>
      <dsp:spPr>
        <a:xfrm>
          <a:off x="3078123" y="214670"/>
          <a:ext cx="381587" cy="381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DBF65-1F11-44F6-A260-E269F3038096}">
      <dsp:nvSpPr>
        <dsp:cNvPr id="0" name=""/>
        <dsp:cNvSpPr/>
      </dsp:nvSpPr>
      <dsp:spPr>
        <a:xfrm>
          <a:off x="3738851" y="76509"/>
          <a:ext cx="1550785" cy="657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It enhances user experience by offering advanced capabilities such as faceted search, filtering, and highlighting.</a:t>
          </a:r>
          <a:endParaRPr lang="en-US" sz="1100" kern="1200" dirty="0"/>
        </a:p>
      </dsp:txBody>
      <dsp:txXfrm>
        <a:off x="3738851" y="76509"/>
        <a:ext cx="1550785" cy="657909"/>
      </dsp:txXfrm>
    </dsp:sp>
    <dsp:sp modelId="{AF113CF4-F75F-4E7D-8EDD-377DC4383439}">
      <dsp:nvSpPr>
        <dsp:cNvPr id="0" name=""/>
        <dsp:cNvSpPr/>
      </dsp:nvSpPr>
      <dsp:spPr>
        <a:xfrm>
          <a:off x="5559850" y="76509"/>
          <a:ext cx="657909" cy="65790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AB83E3-914D-4288-A290-D7FC70706CBC}">
      <dsp:nvSpPr>
        <dsp:cNvPr id="0" name=""/>
        <dsp:cNvSpPr/>
      </dsp:nvSpPr>
      <dsp:spPr>
        <a:xfrm>
          <a:off x="5698011" y="214670"/>
          <a:ext cx="381587" cy="381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61662-3500-456A-8D21-96A6C15B2081}">
      <dsp:nvSpPr>
        <dsp:cNvPr id="0" name=""/>
        <dsp:cNvSpPr/>
      </dsp:nvSpPr>
      <dsp:spPr>
        <a:xfrm>
          <a:off x="6358739" y="76509"/>
          <a:ext cx="1550785" cy="657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 err="1"/>
            <a:t>Solr's</a:t>
          </a:r>
          <a:r>
            <a:rPr lang="en-US" sz="1100" b="0" i="0" kern="1200" dirty="0"/>
            <a:t> scalability makes it ideal for a range of applications, from small projects to vast enterprise-level systems.</a:t>
          </a:r>
          <a:endParaRPr lang="en-US" sz="1100" kern="1200" dirty="0"/>
        </a:p>
      </dsp:txBody>
      <dsp:txXfrm>
        <a:off x="6358739" y="76509"/>
        <a:ext cx="1550785" cy="657909"/>
      </dsp:txXfrm>
    </dsp:sp>
    <dsp:sp modelId="{6E6B3865-3928-47BB-918E-D7DC27BC50F9}">
      <dsp:nvSpPr>
        <dsp:cNvPr id="0" name=""/>
        <dsp:cNvSpPr/>
      </dsp:nvSpPr>
      <dsp:spPr>
        <a:xfrm>
          <a:off x="320074" y="1282217"/>
          <a:ext cx="657909" cy="65790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A4C2F-CFAB-4B1F-A3F9-B2712F96F8A6}">
      <dsp:nvSpPr>
        <dsp:cNvPr id="0" name=""/>
        <dsp:cNvSpPr/>
      </dsp:nvSpPr>
      <dsp:spPr>
        <a:xfrm>
          <a:off x="458235" y="1420377"/>
          <a:ext cx="381587" cy="3815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A1D04-F7C4-4721-B57C-811B96AF8179}">
      <dsp:nvSpPr>
        <dsp:cNvPr id="0" name=""/>
        <dsp:cNvSpPr/>
      </dsp:nvSpPr>
      <dsp:spPr>
        <a:xfrm>
          <a:off x="1118964" y="1282217"/>
          <a:ext cx="1550785" cy="657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SolrCloud offers distributed indexing and searching, ensuring reliability and efficiency.</a:t>
          </a:r>
          <a:endParaRPr lang="en-US" sz="1100" kern="1200"/>
        </a:p>
      </dsp:txBody>
      <dsp:txXfrm>
        <a:off x="1118964" y="1282217"/>
        <a:ext cx="1550785" cy="657909"/>
      </dsp:txXfrm>
    </dsp:sp>
    <dsp:sp modelId="{C63CAF23-90FE-454F-8020-7EA70B0777EF}">
      <dsp:nvSpPr>
        <dsp:cNvPr id="0" name=""/>
        <dsp:cNvSpPr/>
      </dsp:nvSpPr>
      <dsp:spPr>
        <a:xfrm>
          <a:off x="2939962" y="1282217"/>
          <a:ext cx="657909" cy="65790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18890-D1C8-4838-8299-A7BF2A0DB420}">
      <dsp:nvSpPr>
        <dsp:cNvPr id="0" name=""/>
        <dsp:cNvSpPr/>
      </dsp:nvSpPr>
      <dsp:spPr>
        <a:xfrm>
          <a:off x="3078123" y="1420377"/>
          <a:ext cx="381587" cy="3815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D632D-F42F-48E1-9B08-008CDB1C7362}">
      <dsp:nvSpPr>
        <dsp:cNvPr id="0" name=""/>
        <dsp:cNvSpPr/>
      </dsp:nvSpPr>
      <dsp:spPr>
        <a:xfrm>
          <a:off x="3738851" y="1282217"/>
          <a:ext cx="1550785" cy="657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Integration with popular programming languages through various APIs and client libraries streamlines the development process.</a:t>
          </a:r>
          <a:endParaRPr lang="en-US" sz="1100" kern="1200"/>
        </a:p>
      </dsp:txBody>
      <dsp:txXfrm>
        <a:off x="3738851" y="1282217"/>
        <a:ext cx="1550785" cy="657909"/>
      </dsp:txXfrm>
    </dsp:sp>
    <dsp:sp modelId="{2C115D0C-93A7-4327-8653-F031C24D5518}">
      <dsp:nvSpPr>
        <dsp:cNvPr id="0" name=""/>
        <dsp:cNvSpPr/>
      </dsp:nvSpPr>
      <dsp:spPr>
        <a:xfrm>
          <a:off x="5559850" y="1282217"/>
          <a:ext cx="657909" cy="65790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C04F2-524B-4618-B6FB-4AF9127689AE}">
      <dsp:nvSpPr>
        <dsp:cNvPr id="0" name=""/>
        <dsp:cNvSpPr/>
      </dsp:nvSpPr>
      <dsp:spPr>
        <a:xfrm>
          <a:off x="5698011" y="1420377"/>
          <a:ext cx="381587" cy="3815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A81A0-B68A-415E-9DEA-D5B233C57962}">
      <dsp:nvSpPr>
        <dsp:cNvPr id="0" name=""/>
        <dsp:cNvSpPr/>
      </dsp:nvSpPr>
      <dsp:spPr>
        <a:xfrm>
          <a:off x="6358739" y="1282217"/>
          <a:ext cx="1550785" cy="657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Besides search operations, Solr plays a crucial role in data analytics, helping businesses uncover key insights.</a:t>
          </a:r>
          <a:endParaRPr lang="en-US" sz="1100" kern="1200"/>
        </a:p>
      </dsp:txBody>
      <dsp:txXfrm>
        <a:off x="6358739" y="1282217"/>
        <a:ext cx="1550785" cy="657909"/>
      </dsp:txXfrm>
    </dsp:sp>
    <dsp:sp modelId="{E357C312-97F7-48EA-A1C1-98988A9BF848}">
      <dsp:nvSpPr>
        <dsp:cNvPr id="0" name=""/>
        <dsp:cNvSpPr/>
      </dsp:nvSpPr>
      <dsp:spPr>
        <a:xfrm>
          <a:off x="320074" y="2487924"/>
          <a:ext cx="657909" cy="657909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8D393-7DBC-4C96-AD39-F2920153FC14}">
      <dsp:nvSpPr>
        <dsp:cNvPr id="0" name=""/>
        <dsp:cNvSpPr/>
      </dsp:nvSpPr>
      <dsp:spPr>
        <a:xfrm>
          <a:off x="458235" y="2626085"/>
          <a:ext cx="381587" cy="38158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C17EE-6037-4877-A74D-9AAACC76317A}">
      <dsp:nvSpPr>
        <dsp:cNvPr id="0" name=""/>
        <dsp:cNvSpPr/>
      </dsp:nvSpPr>
      <dsp:spPr>
        <a:xfrm>
          <a:off x="1118964" y="2487924"/>
          <a:ext cx="1550785" cy="657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Backed by an active open-source community, Solr continues to evolve and improve, maintaining its position as a leading search platform.</a:t>
          </a:r>
          <a:endParaRPr lang="en-US" sz="1100" kern="1200"/>
        </a:p>
      </dsp:txBody>
      <dsp:txXfrm>
        <a:off x="1118964" y="2487924"/>
        <a:ext cx="1550785" cy="657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8/8/23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326B"/>
                </a:solidFill>
              </a:rPr>
              <a:t>Week 8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Mastering Apache </a:t>
            </a:r>
            <a:r>
              <a:rPr lang="en-US" sz="4000" dirty="0" err="1"/>
              <a:t>Solr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A61EC2-0777-91C7-83D8-DC706AC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Agenda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1BBFD72-7564-0D5A-0232-F27D9DC7FD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83383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358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F61D4-FD9C-9EA6-63C0-B656830E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Introduction to Apache </a:t>
            </a:r>
            <a:r>
              <a:rPr lang="en-US" b="1" i="0" err="1">
                <a:effectLst/>
              </a:rPr>
              <a:t>Solr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FFDA1EAB-3AAE-428F-623C-0F56C56208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873570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99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F61D4-FD9C-9EA6-63C0-B656830E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Apache </a:t>
            </a:r>
            <a:r>
              <a:rPr lang="en-US" b="1" i="0" err="1">
                <a:effectLst/>
              </a:rPr>
              <a:t>Solr</a:t>
            </a:r>
            <a:r>
              <a:rPr lang="en-US" b="1" i="0">
                <a:effectLst/>
              </a:rPr>
              <a:t> Architecture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8BE1CFC-E5E4-66C5-5745-236CF1479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7A15C0F-6794-96A0-4A14-525A37574A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40590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22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F61D4-FD9C-9EA6-63C0-B656830E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Role in Search Analytics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613B5AE-B52E-C7C2-4F25-0BD50D2D5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8E7E15E-C19A-DF4C-5686-D1815A586F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26864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773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F61D4-FD9C-9EA6-63C0-B656830E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>
                <a:effectLst/>
              </a:rPr>
              <a:t>Indexing and Querying Data with </a:t>
            </a:r>
            <a:r>
              <a:rPr lang="en-US" sz="3400" b="1" i="0" err="1">
                <a:effectLst/>
              </a:rPr>
              <a:t>Solr</a:t>
            </a:r>
            <a:endParaRPr lang="en-US" sz="34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0A5017D-0B8A-1F81-9E30-9CA92CA94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32819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43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F61D4-FD9C-9EA6-63C0-B656830E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>
                <a:effectLst/>
              </a:rPr>
              <a:t>Faceted Search and Filtering in </a:t>
            </a:r>
            <a:r>
              <a:rPr lang="en-US" sz="3700" b="1" i="0" err="1">
                <a:effectLst/>
              </a:rPr>
              <a:t>Solr</a:t>
            </a:r>
            <a:endParaRPr lang="en-US" sz="370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1938CF8-9F1A-DD47-2CD4-318DBD4BE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AF9D449-8826-B997-996C-C4864803F6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68295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19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1F61D4-FD9C-9EA6-63C0-B656830EC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>
                <a:effectLst/>
              </a:rPr>
              <a:t>Building Search Applications Using </a:t>
            </a:r>
            <a:r>
              <a:rPr lang="en-US" sz="3100" b="1" i="0" err="1">
                <a:effectLst/>
              </a:rPr>
              <a:t>Solr</a:t>
            </a:r>
            <a:endParaRPr lang="en-US" sz="310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37F279E-D196-6207-BBD8-79A1233B0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6AC0D5E-4C7B-5330-E414-1282E1EF5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658852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104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23849-6599-A9B3-5259-143E8EF5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Conclusion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BD72BB8-D5CC-5B9C-E5ED-0B9016BE82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05466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147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5318</TotalTime>
  <Words>574</Words>
  <Application>Microsoft Macintosh PowerPoint</Application>
  <PresentationFormat>On-screen Show (16:9)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Mastering Apache Solr</vt:lpstr>
      <vt:lpstr>Agenda</vt:lpstr>
      <vt:lpstr>Introduction to Apache Solr</vt:lpstr>
      <vt:lpstr>Apache Solr Architecture</vt:lpstr>
      <vt:lpstr>Role in Search Analytics</vt:lpstr>
      <vt:lpstr>Indexing and Querying Data with Solr</vt:lpstr>
      <vt:lpstr>Faceted Search and Filtering in Solr</vt:lpstr>
      <vt:lpstr>Building Search Applications Using Solr</vt:lpstr>
      <vt:lpstr>Conclusion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101</cp:revision>
  <dcterms:created xsi:type="dcterms:W3CDTF">2015-02-06T15:48:06Z</dcterms:created>
  <dcterms:modified xsi:type="dcterms:W3CDTF">2023-08-08T14:58:24Z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